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826" r:id="rId2"/>
    <p:sldId id="408" r:id="rId3"/>
    <p:sldId id="919" r:id="rId4"/>
    <p:sldId id="915" r:id="rId5"/>
    <p:sldId id="916" r:id="rId6"/>
    <p:sldId id="917" r:id="rId7"/>
    <p:sldId id="918" r:id="rId8"/>
    <p:sldId id="409" r:id="rId9"/>
    <p:sldId id="825" r:id="rId10"/>
    <p:sldId id="564" r:id="rId11"/>
    <p:sldId id="460" r:id="rId12"/>
    <p:sldId id="789" r:id="rId13"/>
    <p:sldId id="462" r:id="rId14"/>
    <p:sldId id="407" r:id="rId15"/>
    <p:sldId id="323" r:id="rId16"/>
    <p:sldId id="828" r:id="rId17"/>
    <p:sldId id="829" r:id="rId18"/>
    <p:sldId id="830" r:id="rId19"/>
    <p:sldId id="831" r:id="rId20"/>
    <p:sldId id="827" r:id="rId21"/>
    <p:sldId id="832" r:id="rId22"/>
    <p:sldId id="833" r:id="rId23"/>
    <p:sldId id="834" r:id="rId24"/>
    <p:sldId id="835" r:id="rId25"/>
    <p:sldId id="906" r:id="rId26"/>
    <p:sldId id="836" r:id="rId27"/>
    <p:sldId id="838" r:id="rId28"/>
    <p:sldId id="839" r:id="rId29"/>
    <p:sldId id="840" r:id="rId30"/>
    <p:sldId id="837" r:id="rId31"/>
    <p:sldId id="841" r:id="rId32"/>
    <p:sldId id="842" r:id="rId33"/>
    <p:sldId id="843" r:id="rId34"/>
    <p:sldId id="844" r:id="rId35"/>
    <p:sldId id="846" r:id="rId36"/>
    <p:sldId id="848" r:id="rId37"/>
    <p:sldId id="847" r:id="rId38"/>
    <p:sldId id="850" r:id="rId39"/>
    <p:sldId id="851" r:id="rId40"/>
    <p:sldId id="853" r:id="rId41"/>
    <p:sldId id="852" r:id="rId42"/>
    <p:sldId id="854" r:id="rId43"/>
    <p:sldId id="855" r:id="rId44"/>
    <p:sldId id="856" r:id="rId45"/>
    <p:sldId id="858" r:id="rId46"/>
    <p:sldId id="849" r:id="rId47"/>
    <p:sldId id="907" r:id="rId48"/>
    <p:sldId id="894" r:id="rId49"/>
    <p:sldId id="857" r:id="rId50"/>
    <p:sldId id="859" r:id="rId51"/>
    <p:sldId id="860" r:id="rId52"/>
    <p:sldId id="861" r:id="rId53"/>
    <p:sldId id="862" r:id="rId54"/>
    <p:sldId id="863" r:id="rId55"/>
    <p:sldId id="867" r:id="rId56"/>
    <p:sldId id="869" r:id="rId57"/>
    <p:sldId id="871" r:id="rId58"/>
    <p:sldId id="868" r:id="rId59"/>
    <p:sldId id="865" r:id="rId60"/>
    <p:sldId id="872" r:id="rId61"/>
    <p:sldId id="914" r:id="rId62"/>
    <p:sldId id="873" r:id="rId63"/>
    <p:sldId id="874" r:id="rId64"/>
    <p:sldId id="875" r:id="rId65"/>
    <p:sldId id="878" r:id="rId66"/>
    <p:sldId id="879" r:id="rId67"/>
    <p:sldId id="881" r:id="rId68"/>
    <p:sldId id="882" r:id="rId69"/>
    <p:sldId id="909" r:id="rId70"/>
    <p:sldId id="883" r:id="rId71"/>
    <p:sldId id="884" r:id="rId72"/>
    <p:sldId id="886" r:id="rId73"/>
    <p:sldId id="887" r:id="rId74"/>
    <p:sldId id="888" r:id="rId75"/>
    <p:sldId id="889" r:id="rId76"/>
    <p:sldId id="890" r:id="rId77"/>
    <p:sldId id="891" r:id="rId78"/>
    <p:sldId id="892" r:id="rId79"/>
    <p:sldId id="893" r:id="rId80"/>
    <p:sldId id="910" r:id="rId81"/>
    <p:sldId id="911" r:id="rId82"/>
    <p:sldId id="896" r:id="rId83"/>
    <p:sldId id="876" r:id="rId84"/>
    <p:sldId id="897" r:id="rId85"/>
    <p:sldId id="899" r:id="rId86"/>
    <p:sldId id="903" r:id="rId87"/>
    <p:sldId id="900" r:id="rId88"/>
    <p:sldId id="901" r:id="rId89"/>
    <p:sldId id="902" r:id="rId90"/>
    <p:sldId id="912" r:id="rId91"/>
    <p:sldId id="904" r:id="rId92"/>
    <p:sldId id="895" r:id="rId93"/>
    <p:sldId id="905" r:id="rId94"/>
    <p:sldId id="913" r:id="rId95"/>
    <p:sldId id="89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EECAA-9C34-4ECF-9549-0955CC1B60B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B71A-9E0D-4002-970F-E57701EE3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97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https://www.pinterest.ca/pin/231302130841121655/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26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89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89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https://www.pinterest.ca/pin/231302130841121655/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into universe and stars</a:t>
            </a:r>
          </a:p>
          <a:p>
            <a:r>
              <a:rPr lang="en-US" dirty="0"/>
              <a:t>Zoom into </a:t>
            </a:r>
            <a:r>
              <a:rPr lang="en-US" dirty="0" err="1"/>
              <a:t>cpu</a:t>
            </a:r>
            <a:r>
              <a:rPr lang="en-US" dirty="0"/>
              <a:t> and gates</a:t>
            </a:r>
          </a:p>
          <a:p>
            <a:r>
              <a:rPr lang="en-US" dirty="0"/>
              <a:t>Mixing tools w/ Science but knowing the tools helps a lot with science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5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8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96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7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5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7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19FDD-BE0C-4025-9949-8151BDE550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1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630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416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602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171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60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758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48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1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90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7767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36811-C132-40CD-A14F-541992F8175C}" type="datetimeFigureOut">
              <a:rPr lang="en-CA" smtClean="0"/>
              <a:t>2020-12-07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67E79-9AE8-4748-A258-9650686FAC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64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/English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2A673-CA73-4254-A3A0-D736928E8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6" b="21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F1512-5721-49AD-9C23-0C8CF93D0681}"/>
              </a:ext>
            </a:extLst>
          </p:cNvPr>
          <p:cNvSpPr txBox="1"/>
          <p:nvPr/>
        </p:nvSpPr>
        <p:spPr>
          <a:xfrm>
            <a:off x="1893824" y="6210387"/>
            <a:ext cx="10298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i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2001: A Space Odyssey </a:t>
            </a:r>
            <a:r>
              <a:rPr lang="en-US" sz="3600" i="0" dirty="0">
                <a:effectLst/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(Stanley Kubrick-</a:t>
            </a:r>
            <a:r>
              <a:rPr lang="en-US" sz="3600" i="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1968)</a:t>
            </a:r>
            <a:endParaRPr lang="en-US" sz="360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60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E99D39C9-0822-4158-8969-3BC3F92E3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1EF2E3-F43B-4668-A172-987FCB5C8F5B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  <p:sp>
        <p:nvSpPr>
          <p:cNvPr id="9" name="Callout: Bent Line with Accent Bar 8">
            <a:extLst>
              <a:ext uri="{FF2B5EF4-FFF2-40B4-BE49-F238E27FC236}">
                <a16:creationId xmlns:a16="http://schemas.microsoft.com/office/drawing/2014/main" id="{37489866-E860-4D4B-B073-FFFD1CD5B909}"/>
              </a:ext>
            </a:extLst>
          </p:cNvPr>
          <p:cNvSpPr/>
          <p:nvPr/>
        </p:nvSpPr>
        <p:spPr>
          <a:xfrm>
            <a:off x="7794172" y="1666230"/>
            <a:ext cx="4397828" cy="1527048"/>
          </a:xfrm>
          <a:prstGeom prst="accentCallout2">
            <a:avLst>
              <a:gd name="adj1" fmla="val 18751"/>
              <a:gd name="adj2" fmla="val -1754"/>
              <a:gd name="adj3" fmla="val 18751"/>
              <a:gd name="adj4" fmla="val -17042"/>
              <a:gd name="adj5" fmla="val 46269"/>
              <a:gd name="adj6" fmla="val -23547"/>
            </a:avLst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Distance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Height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Length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4E255E-A84C-486A-96F0-A97AB7EB8C87}"/>
              </a:ext>
            </a:extLst>
          </p:cNvPr>
          <p:cNvSpPr/>
          <p:nvPr/>
        </p:nvSpPr>
        <p:spPr>
          <a:xfrm>
            <a:off x="6046040" y="2278878"/>
            <a:ext cx="914400" cy="914400"/>
          </a:xfrm>
          <a:prstGeom prst="ellipse">
            <a:avLst/>
          </a:prstGeom>
          <a:solidFill>
            <a:srgbClr val="CFD5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9366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8B54185-F80E-44AE-9927-25BB696EBC52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ellipse">
            <a:avLst/>
          </a:prstGeom>
          <a:solidFill>
            <a:srgbClr val="0000FF">
              <a:alpha val="8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695654-14B2-4DF6-B6E5-5614CA8043D7}"/>
              </a:ext>
            </a:extLst>
          </p:cNvPr>
          <p:cNvSpPr/>
          <p:nvPr/>
        </p:nvSpPr>
        <p:spPr>
          <a:xfrm>
            <a:off x="6046040" y="227887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Segoe UI Light (Headings)"/>
            </a:endParaRPr>
          </a:p>
        </p:txBody>
      </p:sp>
      <p:sp>
        <p:nvSpPr>
          <p:cNvPr id="15" name="Callout: Bent Line with Accent Bar 14">
            <a:extLst>
              <a:ext uri="{FF2B5EF4-FFF2-40B4-BE49-F238E27FC236}">
                <a16:creationId xmlns:a16="http://schemas.microsoft.com/office/drawing/2014/main" id="{D6072184-55B7-4931-B92E-0A6050CDC492}"/>
              </a:ext>
            </a:extLst>
          </p:cNvPr>
          <p:cNvSpPr/>
          <p:nvPr/>
        </p:nvSpPr>
        <p:spPr>
          <a:xfrm>
            <a:off x="7794172" y="1666230"/>
            <a:ext cx="4397828" cy="1527048"/>
          </a:xfrm>
          <a:prstGeom prst="accentCallout2">
            <a:avLst>
              <a:gd name="adj1" fmla="val 18751"/>
              <a:gd name="adj2" fmla="val -1754"/>
              <a:gd name="adj3" fmla="val 18751"/>
              <a:gd name="adj4" fmla="val -17042"/>
              <a:gd name="adj5" fmla="val 46269"/>
              <a:gd name="adj6" fmla="val -23547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Computable</a:t>
            </a:r>
          </a:p>
          <a:p>
            <a:r>
              <a:rPr lang="en-CA" sz="2400" dirty="0">
                <a:solidFill>
                  <a:schemeClr val="tx1"/>
                </a:solidFill>
                <a:latin typeface="Segoe UI Light (Headings)"/>
              </a:rPr>
              <a:t>Theory of Automata</a:t>
            </a:r>
            <a:endParaRPr lang="en-US" sz="2400" dirty="0">
              <a:solidFill>
                <a:schemeClr val="tx1"/>
              </a:solidFill>
              <a:latin typeface="Segoe UI Light (Headings)"/>
            </a:endParaRPr>
          </a:p>
          <a:p>
            <a:r>
              <a:rPr lang="en-US" sz="2400" dirty="0">
                <a:solidFill>
                  <a:schemeClr val="tx1"/>
                </a:solidFill>
                <a:latin typeface="Segoe UI Light (Headings)"/>
              </a:rPr>
              <a:t>Theory of Computation</a:t>
            </a:r>
          </a:p>
          <a:p>
            <a:r>
              <a:rPr lang="en-US" sz="2400" dirty="0">
                <a:solidFill>
                  <a:schemeClr val="tx1"/>
                </a:solidFill>
                <a:latin typeface="Segoe UI Light (Headings)"/>
              </a:rPr>
              <a:t>Theory of Computer Science</a:t>
            </a:r>
            <a:endParaRPr lang="en-US" sz="1600" dirty="0">
              <a:solidFill>
                <a:schemeClr val="tx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82848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E7CB373-CBDB-43A7-9C79-EE4692E89AE5}"/>
              </a:ext>
            </a:extLst>
          </p:cNvPr>
          <p:cNvSpPr/>
          <p:nvPr/>
        </p:nvSpPr>
        <p:spPr>
          <a:xfrm>
            <a:off x="1527480" y="2057400"/>
            <a:ext cx="2743200" cy="2743200"/>
          </a:xfrm>
          <a:prstGeom prst="ellipse">
            <a:avLst/>
          </a:prstGeom>
          <a:solidFill>
            <a:srgbClr val="0000FF">
              <a:alpha val="80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3C710A-78C4-4179-A09E-0BB195613888}"/>
              </a:ext>
            </a:extLst>
          </p:cNvPr>
          <p:cNvSpPr/>
          <p:nvPr/>
        </p:nvSpPr>
        <p:spPr>
          <a:xfrm>
            <a:off x="7200896" y="2057400"/>
            <a:ext cx="2743200" cy="2743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dirty="0">
                <a:solidFill>
                  <a:prstClr val="white"/>
                </a:solidFill>
                <a:latin typeface="Segoe UI Light (Headings)"/>
              </a:rPr>
              <a:t>Programs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4F736F-1800-47F6-9B41-61CEEDA56ECB}"/>
              </a:ext>
            </a:extLst>
          </p:cNvPr>
          <p:cNvSpPr/>
          <p:nvPr/>
        </p:nvSpPr>
        <p:spPr>
          <a:xfrm>
            <a:off x="2773218" y="227887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Segoe UI Light (Headings)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F4FC73-6708-4FFB-8732-10A246FF043A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687618" y="2736078"/>
            <a:ext cx="24121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84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E7CB373-CBDB-43A7-9C79-EE4692E89AE5}"/>
              </a:ext>
            </a:extLst>
          </p:cNvPr>
          <p:cNvSpPr/>
          <p:nvPr/>
        </p:nvSpPr>
        <p:spPr>
          <a:xfrm>
            <a:off x="1527480" y="2057400"/>
            <a:ext cx="2743200" cy="2743200"/>
          </a:xfrm>
          <a:prstGeom prst="ellipse">
            <a:avLst/>
          </a:prstGeom>
          <a:solidFill>
            <a:srgbClr val="0000FF">
              <a:alpha val="80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B5C2E1-662C-47AD-9DD8-7BB0075F6951}"/>
              </a:ext>
            </a:extLst>
          </p:cNvPr>
          <p:cNvSpPr/>
          <p:nvPr/>
        </p:nvSpPr>
        <p:spPr>
          <a:xfrm>
            <a:off x="6549720" y="2057400"/>
            <a:ext cx="2743200" cy="2743200"/>
          </a:xfrm>
          <a:prstGeom prst="ellipse">
            <a:avLst/>
          </a:prstGeom>
          <a:solidFill>
            <a:srgbClr val="CFD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dirty="0">
                <a:solidFill>
                  <a:prstClr val="black"/>
                </a:solidFill>
                <a:latin typeface="Segoe UI Light (Headings)"/>
              </a:rPr>
              <a:t>Algorithm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3C710A-78C4-4179-A09E-0BB195613888}"/>
              </a:ext>
            </a:extLst>
          </p:cNvPr>
          <p:cNvSpPr/>
          <p:nvPr/>
        </p:nvSpPr>
        <p:spPr>
          <a:xfrm>
            <a:off x="7921320" y="2057400"/>
            <a:ext cx="2743200" cy="2743200"/>
          </a:xfrm>
          <a:prstGeom prst="ellipse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dirty="0">
                <a:solidFill>
                  <a:prstClr val="white"/>
                </a:solidFill>
                <a:latin typeface="Segoe UI Light (Headings)"/>
              </a:rPr>
              <a:t>Data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4F736F-1800-47F6-9B41-61CEEDA56ECB}"/>
              </a:ext>
            </a:extLst>
          </p:cNvPr>
          <p:cNvSpPr/>
          <p:nvPr/>
        </p:nvSpPr>
        <p:spPr>
          <a:xfrm>
            <a:off x="2773218" y="2278878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Segoe UI Light (Headings)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F4FC73-6708-4FFB-8732-10A246FF043A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687618" y="2736078"/>
            <a:ext cx="24121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31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241905" y="2809454"/>
            <a:ext cx="9708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54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a Computer System</a:t>
            </a:r>
            <a:endParaRPr lang="en-US" sz="5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18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2E0939-1B20-4F68-A752-B6F9F597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27" y="0"/>
            <a:ext cx="52588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4B15BC-B1C6-44F4-8A1E-733C480EC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8262"/>
            <a:ext cx="6933127" cy="44319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John von Neumann 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3" tooltip="Help:IPA/English"/>
              </a:rPr>
              <a:t>/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B008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3" tooltip="Help:IPA/English"/>
              </a:rPr>
              <a:t>vɒn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3" tooltip="Help:IPA/English"/>
              </a:rPr>
              <a:t> ˈ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B008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3" tooltip="Help:IPA/English"/>
              </a:rPr>
              <a:t>nɔɪmən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3" tooltip="Help:IPA/English"/>
              </a:rPr>
              <a:t>/</a:t>
            </a: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en-US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1903 –1957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2021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Mathematician</a:t>
            </a: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Physicist</a:t>
            </a: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C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omputer </a:t>
            </a: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cientist</a:t>
            </a: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Engineer </a:t>
            </a:r>
            <a:endParaRPr lang="en-US" altLang="en-US" dirty="0">
              <a:solidFill>
                <a:srgbClr val="2021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2021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2021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hu-HU" altLang="en-US" b="1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olymath</a:t>
            </a:r>
            <a:endParaRPr lang="en-US" altLang="en-US" b="1" dirty="0">
              <a:solidFill>
                <a:srgbClr val="2021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 integrated pure and applied sciences.</a:t>
            </a: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He 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made major contributions to many fields, including</a:t>
            </a: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athematics  </a:t>
            </a:r>
            <a:endParaRPr lang="en-US" altLang="en-US" dirty="0">
              <a:solidFill>
                <a:srgbClr val="2021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hysics </a:t>
            </a:r>
            <a:endParaRPr lang="en-US" altLang="en-US" dirty="0">
              <a:solidFill>
                <a:srgbClr val="2021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conomics (game theory)</a:t>
            </a:r>
            <a:endParaRPr lang="en-US" altLang="en-US" dirty="0">
              <a:solidFill>
                <a:srgbClr val="2021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omputing </a:t>
            </a:r>
            <a:endParaRPr lang="en-US" altLang="en-US" dirty="0">
              <a:solidFill>
                <a:srgbClr val="2021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r>
              <a:rPr lang="hu-HU" altLang="en-US" dirty="0">
                <a:solidFill>
                  <a:srgbClr val="2021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tatistics</a:t>
            </a:r>
          </a:p>
        </p:txBody>
      </p:sp>
    </p:spTree>
    <p:extLst>
      <p:ext uri="{BB962C8B-B14F-4D97-AF65-F5344CB8AC3E}">
        <p14:creationId xmlns:p14="http://schemas.microsoft.com/office/powerpoint/2010/main" val="201728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4573A5-6144-4884-915E-A3ACE8BE513E}"/>
              </a:ext>
            </a:extLst>
          </p:cNvPr>
          <p:cNvGrpSpPr>
            <a:grpSpLocks noChangeAspect="1"/>
          </p:cNvGrpSpPr>
          <p:nvPr/>
        </p:nvGrpSpPr>
        <p:grpSpPr>
          <a:xfrm>
            <a:off x="769078" y="2520702"/>
            <a:ext cx="2221044" cy="3791723"/>
            <a:chOff x="2899080" y="1828800"/>
            <a:chExt cx="2776305" cy="473965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2932185" y="3825254"/>
              <a:ext cx="2743200" cy="2743200"/>
            </a:xfrm>
            <a:prstGeom prst="ellipse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 Light (Headings)"/>
                </a:rPr>
                <a:t>Algorithm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3C710A-78C4-4179-A09E-0BB195613888}"/>
                </a:ext>
              </a:extLst>
            </p:cNvPr>
            <p:cNvSpPr/>
            <p:nvPr/>
          </p:nvSpPr>
          <p:spPr>
            <a:xfrm>
              <a:off x="2899080" y="1828800"/>
              <a:ext cx="2743200" cy="2743200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white"/>
                  </a:solidFill>
                  <a:latin typeface="Segoe UI Light (Headings)"/>
                </a:rPr>
                <a:t>Data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38834D-5EDD-4475-875E-679D614E75CD}"/>
              </a:ext>
            </a:extLst>
          </p:cNvPr>
          <p:cNvGrpSpPr/>
          <p:nvPr/>
        </p:nvGrpSpPr>
        <p:grpSpPr>
          <a:xfrm>
            <a:off x="155880" y="457200"/>
            <a:ext cx="1371600" cy="1371600"/>
            <a:chOff x="155880" y="457200"/>
            <a:chExt cx="2743200" cy="2743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7CB373-CBDB-43A7-9C79-EE4692E89AE5}"/>
                </a:ext>
              </a:extLst>
            </p:cNvPr>
            <p:cNvSpPr/>
            <p:nvPr/>
          </p:nvSpPr>
          <p:spPr>
            <a:xfrm>
              <a:off x="155880" y="457200"/>
              <a:ext cx="2743200" cy="2743200"/>
            </a:xfrm>
            <a:prstGeom prst="ellipse">
              <a:avLst/>
            </a:prstGeom>
            <a:solidFill>
              <a:srgbClr val="0000FF">
                <a:alpha val="8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 (Headings)"/>
                </a:rPr>
                <a:t>Problems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4F736F-1800-47F6-9B41-61CEEDA56ECB}"/>
                </a:ext>
              </a:extLst>
            </p:cNvPr>
            <p:cNvSpPr/>
            <p:nvPr/>
          </p:nvSpPr>
          <p:spPr>
            <a:xfrm>
              <a:off x="1071418" y="2151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Segoe UI Light (Headings)"/>
              </a:endParaRP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E5ED9C-CB91-42E9-A4DA-411F6FEEC42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070849" y="1533139"/>
            <a:ext cx="808751" cy="685800"/>
          </a:xfrm>
          <a:prstGeom prst="bentConnector3">
            <a:avLst>
              <a:gd name="adj1" fmla="val 10025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2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4573A5-6144-4884-915E-A3ACE8BE513E}"/>
              </a:ext>
            </a:extLst>
          </p:cNvPr>
          <p:cNvGrpSpPr>
            <a:grpSpLocks noChangeAspect="1"/>
          </p:cNvGrpSpPr>
          <p:nvPr/>
        </p:nvGrpSpPr>
        <p:grpSpPr>
          <a:xfrm>
            <a:off x="769078" y="2520702"/>
            <a:ext cx="2221044" cy="3791723"/>
            <a:chOff x="2899080" y="1828800"/>
            <a:chExt cx="2776305" cy="473965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2932185" y="3825254"/>
              <a:ext cx="2743200" cy="2743200"/>
            </a:xfrm>
            <a:prstGeom prst="ellipse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 Light (Headings)"/>
                </a:rPr>
                <a:t>Algorithm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3C710A-78C4-4179-A09E-0BB195613888}"/>
                </a:ext>
              </a:extLst>
            </p:cNvPr>
            <p:cNvSpPr/>
            <p:nvPr/>
          </p:nvSpPr>
          <p:spPr>
            <a:xfrm>
              <a:off x="2899080" y="1828800"/>
              <a:ext cx="2743200" cy="2743200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white"/>
                  </a:solidFill>
                  <a:latin typeface="Segoe UI Light (Headings)"/>
                </a:rPr>
                <a:t>Data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38834D-5EDD-4475-875E-679D614E75CD}"/>
              </a:ext>
            </a:extLst>
          </p:cNvPr>
          <p:cNvGrpSpPr/>
          <p:nvPr/>
        </p:nvGrpSpPr>
        <p:grpSpPr>
          <a:xfrm>
            <a:off x="155880" y="457200"/>
            <a:ext cx="1371600" cy="1371600"/>
            <a:chOff x="155880" y="457200"/>
            <a:chExt cx="2743200" cy="2743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7CB373-CBDB-43A7-9C79-EE4692E89AE5}"/>
                </a:ext>
              </a:extLst>
            </p:cNvPr>
            <p:cNvSpPr/>
            <p:nvPr/>
          </p:nvSpPr>
          <p:spPr>
            <a:xfrm>
              <a:off x="155880" y="457200"/>
              <a:ext cx="2743200" cy="2743200"/>
            </a:xfrm>
            <a:prstGeom prst="ellipse">
              <a:avLst/>
            </a:prstGeom>
            <a:solidFill>
              <a:srgbClr val="0000FF">
                <a:alpha val="8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 (Headings)"/>
                </a:rPr>
                <a:t>Problems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4F736F-1800-47F6-9B41-61CEEDA56ECB}"/>
                </a:ext>
              </a:extLst>
            </p:cNvPr>
            <p:cNvSpPr/>
            <p:nvPr/>
          </p:nvSpPr>
          <p:spPr>
            <a:xfrm>
              <a:off x="1071418" y="2151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Segoe UI Light (Headings)"/>
              </a:endParaRP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E5ED9C-CB91-42E9-A4DA-411F6FEEC42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070849" y="1533139"/>
            <a:ext cx="808751" cy="685800"/>
          </a:xfrm>
          <a:prstGeom prst="bentConnector3">
            <a:avLst>
              <a:gd name="adj1" fmla="val 10025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B952B25-648C-4830-94DC-BDABB53A5C64}"/>
              </a:ext>
            </a:extLst>
          </p:cNvPr>
          <p:cNvSpPr/>
          <p:nvPr/>
        </p:nvSpPr>
        <p:spPr>
          <a:xfrm>
            <a:off x="6438900" y="1131659"/>
            <a:ext cx="4076700" cy="1687741"/>
          </a:xfrm>
          <a:prstGeom prst="rect">
            <a:avLst/>
          </a:prstGeom>
          <a:solidFill>
            <a:srgbClr val="00B05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to Store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282F8E-45F2-41FE-8B61-F21C1F844668}"/>
              </a:ext>
            </a:extLst>
          </p:cNvPr>
          <p:cNvSpPr/>
          <p:nvPr/>
        </p:nvSpPr>
        <p:spPr>
          <a:xfrm>
            <a:off x="6654800" y="1761739"/>
            <a:ext cx="36195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(Input, Output)</a:t>
            </a:r>
          </a:p>
          <a:p>
            <a:pPr algn="ctr"/>
            <a:r>
              <a:rPr lang="en-US" sz="2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a=1;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b=2;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c;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0E23923-29EC-4091-B5EB-AAD92A31FDFF}"/>
              </a:ext>
            </a:extLst>
          </p:cNvPr>
          <p:cNvCxnSpPr>
            <a:cxnSpLocks/>
            <a:stCxn id="10" idx="6"/>
            <a:endCxn id="22" idx="1"/>
          </p:cNvCxnSpPr>
          <p:nvPr/>
        </p:nvCxnSpPr>
        <p:spPr>
          <a:xfrm flipV="1">
            <a:off x="2963638" y="2218939"/>
            <a:ext cx="3691162" cy="13990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960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4573A5-6144-4884-915E-A3ACE8BE513E}"/>
              </a:ext>
            </a:extLst>
          </p:cNvPr>
          <p:cNvGrpSpPr>
            <a:grpSpLocks noChangeAspect="1"/>
          </p:cNvGrpSpPr>
          <p:nvPr/>
        </p:nvGrpSpPr>
        <p:grpSpPr>
          <a:xfrm>
            <a:off x="769078" y="2520702"/>
            <a:ext cx="2221044" cy="3791723"/>
            <a:chOff x="2899080" y="1828800"/>
            <a:chExt cx="2776305" cy="473965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2932185" y="3825254"/>
              <a:ext cx="2743200" cy="2743200"/>
            </a:xfrm>
            <a:prstGeom prst="ellipse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 Light (Headings)"/>
                </a:rPr>
                <a:t>Algorithm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3C710A-78C4-4179-A09E-0BB195613888}"/>
                </a:ext>
              </a:extLst>
            </p:cNvPr>
            <p:cNvSpPr/>
            <p:nvPr/>
          </p:nvSpPr>
          <p:spPr>
            <a:xfrm>
              <a:off x="2899080" y="1828800"/>
              <a:ext cx="2743200" cy="2743200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white"/>
                  </a:solidFill>
                  <a:latin typeface="Segoe UI Light (Headings)"/>
                </a:rPr>
                <a:t>Data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38834D-5EDD-4475-875E-679D614E75CD}"/>
              </a:ext>
            </a:extLst>
          </p:cNvPr>
          <p:cNvGrpSpPr/>
          <p:nvPr/>
        </p:nvGrpSpPr>
        <p:grpSpPr>
          <a:xfrm>
            <a:off x="155880" y="457200"/>
            <a:ext cx="1371600" cy="1371600"/>
            <a:chOff x="155880" y="457200"/>
            <a:chExt cx="2743200" cy="2743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7CB373-CBDB-43A7-9C79-EE4692E89AE5}"/>
                </a:ext>
              </a:extLst>
            </p:cNvPr>
            <p:cNvSpPr/>
            <p:nvPr/>
          </p:nvSpPr>
          <p:spPr>
            <a:xfrm>
              <a:off x="155880" y="457200"/>
              <a:ext cx="2743200" cy="2743200"/>
            </a:xfrm>
            <a:prstGeom prst="ellipse">
              <a:avLst/>
            </a:prstGeom>
            <a:solidFill>
              <a:srgbClr val="0000FF">
                <a:alpha val="8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 (Headings)"/>
                </a:rPr>
                <a:t>Problems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4F736F-1800-47F6-9B41-61CEEDA56ECB}"/>
                </a:ext>
              </a:extLst>
            </p:cNvPr>
            <p:cNvSpPr/>
            <p:nvPr/>
          </p:nvSpPr>
          <p:spPr>
            <a:xfrm>
              <a:off x="1071418" y="2151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Segoe UI Light (Headings)"/>
              </a:endParaRP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E5ED9C-CB91-42E9-A4DA-411F6FEEC42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070849" y="1533139"/>
            <a:ext cx="808751" cy="685800"/>
          </a:xfrm>
          <a:prstGeom prst="bentConnector3">
            <a:avLst>
              <a:gd name="adj1" fmla="val 10025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5946417-ED57-45CD-82BB-15A5E0044B78}"/>
              </a:ext>
            </a:extLst>
          </p:cNvPr>
          <p:cNvCxnSpPr>
            <a:cxnSpLocks/>
            <a:stCxn id="9" idx="6"/>
            <a:endCxn id="25" idx="1"/>
          </p:cNvCxnSpPr>
          <p:nvPr/>
        </p:nvCxnSpPr>
        <p:spPr>
          <a:xfrm>
            <a:off x="2990122" y="5215145"/>
            <a:ext cx="5078188" cy="968396"/>
          </a:xfrm>
          <a:prstGeom prst="bentConnector3">
            <a:avLst>
              <a:gd name="adj1" fmla="val 5075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B952B25-648C-4830-94DC-BDABB53A5C64}"/>
              </a:ext>
            </a:extLst>
          </p:cNvPr>
          <p:cNvSpPr/>
          <p:nvPr/>
        </p:nvSpPr>
        <p:spPr>
          <a:xfrm>
            <a:off x="6438900" y="1131659"/>
            <a:ext cx="4076700" cy="2766280"/>
          </a:xfrm>
          <a:prstGeom prst="rect">
            <a:avLst/>
          </a:prstGeom>
          <a:solidFill>
            <a:srgbClr val="00B05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to Store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C36126-85D5-45E7-B6ED-E0E2B797D9CD}"/>
              </a:ext>
            </a:extLst>
          </p:cNvPr>
          <p:cNvSpPr/>
          <p:nvPr/>
        </p:nvSpPr>
        <p:spPr>
          <a:xfrm>
            <a:off x="6438900" y="5236365"/>
            <a:ext cx="4076700" cy="1404376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282F8E-45F2-41FE-8B61-F21C1F844668}"/>
              </a:ext>
            </a:extLst>
          </p:cNvPr>
          <p:cNvSpPr/>
          <p:nvPr/>
        </p:nvSpPr>
        <p:spPr>
          <a:xfrm>
            <a:off x="6654800" y="1761739"/>
            <a:ext cx="36195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(Input, Output)</a:t>
            </a:r>
          </a:p>
          <a:p>
            <a:pPr algn="ctr"/>
            <a:r>
              <a:rPr lang="en-US" sz="2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a=1;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b=2;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c;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42BFE5-92F0-462E-9BC9-E25A94C76C2F}"/>
              </a:ext>
            </a:extLst>
          </p:cNvPr>
          <p:cNvSpPr/>
          <p:nvPr/>
        </p:nvSpPr>
        <p:spPr>
          <a:xfrm>
            <a:off x="6654800" y="2728982"/>
            <a:ext cx="36195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Instructions (Code)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c = a + b;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0E23923-29EC-4091-B5EB-AAD92A31FDFF}"/>
              </a:ext>
            </a:extLst>
          </p:cNvPr>
          <p:cNvCxnSpPr>
            <a:cxnSpLocks/>
            <a:stCxn id="10" idx="6"/>
            <a:endCxn id="22" idx="1"/>
          </p:cNvCxnSpPr>
          <p:nvPr/>
        </p:nvCxnSpPr>
        <p:spPr>
          <a:xfrm flipV="1">
            <a:off x="2963638" y="2218939"/>
            <a:ext cx="3691162" cy="13990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7B92561-7A78-4FD3-B93D-A2EFAA9ED998}"/>
              </a:ext>
            </a:extLst>
          </p:cNvPr>
          <p:cNvCxnSpPr>
            <a:cxnSpLocks/>
            <a:stCxn id="9" idx="6"/>
            <a:endCxn id="23" idx="1"/>
          </p:cNvCxnSpPr>
          <p:nvPr/>
        </p:nvCxnSpPr>
        <p:spPr>
          <a:xfrm flipV="1">
            <a:off x="2990122" y="3186182"/>
            <a:ext cx="3664678" cy="2028963"/>
          </a:xfrm>
          <a:prstGeom prst="bentConnector3">
            <a:avLst>
              <a:gd name="adj1" fmla="val 7044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Processor with solid fill">
            <a:extLst>
              <a:ext uri="{FF2B5EF4-FFF2-40B4-BE49-F238E27FC236}">
                <a16:creationId xmlns:a16="http://schemas.microsoft.com/office/drawing/2014/main" id="{7DD4B095-DAD9-4D42-AC54-8775072D8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8310" y="572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4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C3467CC-8DB9-4386-8015-413AF133A814}"/>
              </a:ext>
            </a:extLst>
          </p:cNvPr>
          <p:cNvSpPr/>
          <p:nvPr/>
        </p:nvSpPr>
        <p:spPr>
          <a:xfrm>
            <a:off x="6438900" y="5236365"/>
            <a:ext cx="4076700" cy="1404376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Processor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4573A5-6144-4884-915E-A3ACE8BE513E}"/>
              </a:ext>
            </a:extLst>
          </p:cNvPr>
          <p:cNvGrpSpPr>
            <a:grpSpLocks noChangeAspect="1"/>
          </p:cNvGrpSpPr>
          <p:nvPr/>
        </p:nvGrpSpPr>
        <p:grpSpPr>
          <a:xfrm>
            <a:off x="769078" y="2520702"/>
            <a:ext cx="2221044" cy="3791723"/>
            <a:chOff x="2899080" y="1828800"/>
            <a:chExt cx="2776305" cy="473965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2932185" y="3825254"/>
              <a:ext cx="2743200" cy="2743200"/>
            </a:xfrm>
            <a:prstGeom prst="ellipse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 Light (Headings)"/>
                </a:rPr>
                <a:t>Algorithm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3C710A-78C4-4179-A09E-0BB195613888}"/>
                </a:ext>
              </a:extLst>
            </p:cNvPr>
            <p:cNvSpPr/>
            <p:nvPr/>
          </p:nvSpPr>
          <p:spPr>
            <a:xfrm>
              <a:off x="2899080" y="1828800"/>
              <a:ext cx="2743200" cy="2743200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white"/>
                  </a:solidFill>
                  <a:latin typeface="Segoe UI Light (Headings)"/>
                </a:rPr>
                <a:t>Data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38834D-5EDD-4475-875E-679D614E75CD}"/>
              </a:ext>
            </a:extLst>
          </p:cNvPr>
          <p:cNvGrpSpPr/>
          <p:nvPr/>
        </p:nvGrpSpPr>
        <p:grpSpPr>
          <a:xfrm>
            <a:off x="155880" y="457200"/>
            <a:ext cx="1371600" cy="1371600"/>
            <a:chOff x="155880" y="457200"/>
            <a:chExt cx="2743200" cy="2743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7CB373-CBDB-43A7-9C79-EE4692E89AE5}"/>
                </a:ext>
              </a:extLst>
            </p:cNvPr>
            <p:cNvSpPr/>
            <p:nvPr/>
          </p:nvSpPr>
          <p:spPr>
            <a:xfrm>
              <a:off x="155880" y="457200"/>
              <a:ext cx="2743200" cy="2743200"/>
            </a:xfrm>
            <a:prstGeom prst="ellipse">
              <a:avLst/>
            </a:prstGeom>
            <a:solidFill>
              <a:srgbClr val="0000FF">
                <a:alpha val="8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 (Headings)"/>
                </a:rPr>
                <a:t>Problems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4F736F-1800-47F6-9B41-61CEEDA56ECB}"/>
                </a:ext>
              </a:extLst>
            </p:cNvPr>
            <p:cNvSpPr/>
            <p:nvPr/>
          </p:nvSpPr>
          <p:spPr>
            <a:xfrm>
              <a:off x="1071418" y="2151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Segoe UI Light (Headings)"/>
              </a:endParaRP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E5ED9C-CB91-42E9-A4DA-411F6FEEC42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070849" y="1533139"/>
            <a:ext cx="808751" cy="685800"/>
          </a:xfrm>
          <a:prstGeom prst="bentConnector3">
            <a:avLst>
              <a:gd name="adj1" fmla="val 10025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5946417-ED57-45CD-82BB-15A5E0044B7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990122" y="5215145"/>
            <a:ext cx="5078188" cy="968396"/>
          </a:xfrm>
          <a:prstGeom prst="bentConnector3">
            <a:avLst>
              <a:gd name="adj1" fmla="val 5075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3E8A7695-0F9D-4A91-B742-0A1A6940723D}"/>
              </a:ext>
            </a:extLst>
          </p:cNvPr>
          <p:cNvSpPr/>
          <p:nvPr/>
        </p:nvSpPr>
        <p:spPr>
          <a:xfrm>
            <a:off x="7958726" y="3919159"/>
            <a:ext cx="1133568" cy="1295986"/>
          </a:xfrm>
          <a:prstGeom prst="upDownArrow">
            <a:avLst>
              <a:gd name="adj1" fmla="val 50000"/>
              <a:gd name="adj2" fmla="val 31265"/>
            </a:avLst>
          </a:prstGeom>
          <a:solidFill>
            <a:schemeClr val="accent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4BC0DE-B2B2-4653-9BD8-A3645B847F61}"/>
              </a:ext>
            </a:extLst>
          </p:cNvPr>
          <p:cNvSpPr/>
          <p:nvPr/>
        </p:nvSpPr>
        <p:spPr>
          <a:xfrm>
            <a:off x="6438900" y="1131659"/>
            <a:ext cx="4076700" cy="2766280"/>
          </a:xfrm>
          <a:prstGeom prst="rect">
            <a:avLst/>
          </a:prstGeom>
          <a:solidFill>
            <a:srgbClr val="00B05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to Store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86AB6-C8CD-4942-A7DC-3C67D93D1C97}"/>
              </a:ext>
            </a:extLst>
          </p:cNvPr>
          <p:cNvSpPr/>
          <p:nvPr/>
        </p:nvSpPr>
        <p:spPr>
          <a:xfrm>
            <a:off x="6654800" y="1761739"/>
            <a:ext cx="36195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(Input, Output)</a:t>
            </a:r>
          </a:p>
          <a:p>
            <a:pPr algn="ctr"/>
            <a:r>
              <a:rPr lang="en-US" sz="2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a=1;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b=2;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c;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CC34FC-023C-46DE-8CE4-626555EBB02E}"/>
              </a:ext>
            </a:extLst>
          </p:cNvPr>
          <p:cNvSpPr/>
          <p:nvPr/>
        </p:nvSpPr>
        <p:spPr>
          <a:xfrm>
            <a:off x="6654800" y="2728982"/>
            <a:ext cx="36195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Instructions (Code)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c = a + b;</a:t>
            </a:r>
          </a:p>
        </p:txBody>
      </p:sp>
      <p:pic>
        <p:nvPicPr>
          <p:cNvPr id="27" name="Graphic 26" descr="Processor with solid fill">
            <a:extLst>
              <a:ext uri="{FF2B5EF4-FFF2-40B4-BE49-F238E27FC236}">
                <a16:creationId xmlns:a16="http://schemas.microsoft.com/office/drawing/2014/main" id="{23A28895-67F6-46E8-8B8D-3193C125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8310" y="5726341"/>
            <a:ext cx="914400" cy="914400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0E23923-29EC-4091-B5EB-AAD92A31FDFF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2963638" y="2218939"/>
            <a:ext cx="3691162" cy="13990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7B92561-7A78-4FD3-B93D-A2EFAA9ED998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990122" y="3186182"/>
            <a:ext cx="3664678" cy="2028963"/>
          </a:xfrm>
          <a:prstGeom prst="bentConnector3">
            <a:avLst>
              <a:gd name="adj1" fmla="val 7044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46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A3456-1B9B-4D5E-8B3B-F9CD9A0395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 b="29452"/>
          <a:stretch/>
        </p:blipFill>
        <p:spPr>
          <a:xfrm>
            <a:off x="0" y="733425"/>
            <a:ext cx="12188825" cy="50292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6D8299-3B5C-4C64-A8EF-7AA9BC7B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 b="75653"/>
          <a:stretch/>
        </p:blipFill>
        <p:spPr>
          <a:xfrm>
            <a:off x="3550" y="0"/>
            <a:ext cx="11690703" cy="80509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967DFE5-90C7-4338-AD5F-45D207C6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6" r="50014" b="29452"/>
          <a:stretch/>
        </p:blipFill>
        <p:spPr>
          <a:xfrm>
            <a:off x="3550" y="5762625"/>
            <a:ext cx="6092450" cy="38508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A63357-2034-415A-A889-530606487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6" b="29452"/>
          <a:stretch/>
        </p:blipFill>
        <p:spPr>
          <a:xfrm>
            <a:off x="3550" y="6147707"/>
            <a:ext cx="12188450" cy="38508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61C7946-CC2E-4EA8-8CD0-60DA09C28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6" b="29452"/>
          <a:stretch/>
        </p:blipFill>
        <p:spPr>
          <a:xfrm>
            <a:off x="3550" y="6496050"/>
            <a:ext cx="12188450" cy="38508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ECF7BD9-2396-4E0A-BB35-1D45A6D4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 r="49381" b="75653"/>
          <a:stretch/>
        </p:blipFill>
        <p:spPr>
          <a:xfrm>
            <a:off x="248230" y="0"/>
            <a:ext cx="5917678" cy="80509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D822854-D96F-44E8-8E65-D7E104BA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66336" b="31011"/>
          <a:stretch/>
        </p:blipFill>
        <p:spPr>
          <a:xfrm>
            <a:off x="6087612" y="5765600"/>
            <a:ext cx="6104389" cy="24249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C5FB938-96C4-4736-8C41-DE2C2081A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66336" b="31011"/>
          <a:stretch/>
        </p:blipFill>
        <p:spPr>
          <a:xfrm>
            <a:off x="6087610" y="5989723"/>
            <a:ext cx="6104390" cy="24249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87AAF391-A4B0-4954-A49F-8694ED87F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66336" b="31011"/>
          <a:stretch/>
        </p:blipFill>
        <p:spPr>
          <a:xfrm>
            <a:off x="6087612" y="6235189"/>
            <a:ext cx="4130181" cy="242493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4877C10-68D8-42FF-BE35-E5AFA91A9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8" t="15541" b="75653"/>
          <a:stretch/>
        </p:blipFill>
        <p:spPr>
          <a:xfrm>
            <a:off x="8649050" y="796"/>
            <a:ext cx="3541362" cy="8050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AF1A38-4EDE-4831-8ABB-B8646D5C6D9A}"/>
              </a:ext>
            </a:extLst>
          </p:cNvPr>
          <p:cNvSpPr/>
          <p:nvPr/>
        </p:nvSpPr>
        <p:spPr>
          <a:xfrm>
            <a:off x="1185763" y="1263791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kern="0" spc="-150" dirty="0">
                <a:solidFill>
                  <a:schemeClr val="bg1"/>
                </a:solidFill>
                <a:latin typeface="Segoe UI Light (Headings)"/>
                <a:ea typeface="+mj-ea"/>
                <a:cs typeface="Arial" panose="020B0604020202020204" pitchFamily="34" charset="0"/>
              </a:rPr>
              <a:t>2020: A Digital Odyssey</a:t>
            </a:r>
          </a:p>
        </p:txBody>
      </p:sp>
    </p:spTree>
    <p:extLst>
      <p:ext uri="{BB962C8B-B14F-4D97-AF65-F5344CB8AC3E}">
        <p14:creationId xmlns:p14="http://schemas.microsoft.com/office/powerpoint/2010/main" val="371328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4573A5-6144-4884-915E-A3ACE8BE513E}"/>
              </a:ext>
            </a:extLst>
          </p:cNvPr>
          <p:cNvGrpSpPr>
            <a:grpSpLocks noChangeAspect="1"/>
          </p:cNvGrpSpPr>
          <p:nvPr/>
        </p:nvGrpSpPr>
        <p:grpSpPr>
          <a:xfrm>
            <a:off x="769078" y="2520702"/>
            <a:ext cx="2221044" cy="3791723"/>
            <a:chOff x="2899080" y="1828800"/>
            <a:chExt cx="2776305" cy="473965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B5C2E1-662C-47AD-9DD8-7BB0075F6951}"/>
                </a:ext>
              </a:extLst>
            </p:cNvPr>
            <p:cNvSpPr/>
            <p:nvPr/>
          </p:nvSpPr>
          <p:spPr>
            <a:xfrm>
              <a:off x="2932185" y="3825254"/>
              <a:ext cx="2743200" cy="2743200"/>
            </a:xfrm>
            <a:prstGeom prst="ellipse">
              <a:avLst/>
            </a:prstGeom>
            <a:solidFill>
              <a:srgbClr val="CFD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black"/>
                  </a:solidFill>
                  <a:latin typeface="Segoe UI Light (Headings)"/>
                </a:rPr>
                <a:t>Algorithm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3C710A-78C4-4179-A09E-0BB195613888}"/>
                </a:ext>
              </a:extLst>
            </p:cNvPr>
            <p:cNvSpPr/>
            <p:nvPr/>
          </p:nvSpPr>
          <p:spPr>
            <a:xfrm>
              <a:off x="2899080" y="1828800"/>
              <a:ext cx="2743200" cy="2743200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prstClr val="white"/>
                  </a:solidFill>
                  <a:latin typeface="Segoe UI Light (Headings)"/>
                </a:rPr>
                <a:t>Data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38834D-5EDD-4475-875E-679D614E75CD}"/>
              </a:ext>
            </a:extLst>
          </p:cNvPr>
          <p:cNvGrpSpPr/>
          <p:nvPr/>
        </p:nvGrpSpPr>
        <p:grpSpPr>
          <a:xfrm>
            <a:off x="155880" y="457200"/>
            <a:ext cx="1371600" cy="1371600"/>
            <a:chOff x="155880" y="457200"/>
            <a:chExt cx="2743200" cy="2743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7CB373-CBDB-43A7-9C79-EE4692E89AE5}"/>
                </a:ext>
              </a:extLst>
            </p:cNvPr>
            <p:cNvSpPr/>
            <p:nvPr/>
          </p:nvSpPr>
          <p:spPr>
            <a:xfrm>
              <a:off x="155880" y="457200"/>
              <a:ext cx="2743200" cy="2743200"/>
            </a:xfrm>
            <a:prstGeom prst="ellipse">
              <a:avLst/>
            </a:prstGeom>
            <a:solidFill>
              <a:srgbClr val="0000FF">
                <a:alpha val="8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 (Headings)"/>
                </a:rPr>
                <a:t>Problems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4F736F-1800-47F6-9B41-61CEEDA56ECB}"/>
                </a:ext>
              </a:extLst>
            </p:cNvPr>
            <p:cNvSpPr/>
            <p:nvPr/>
          </p:nvSpPr>
          <p:spPr>
            <a:xfrm>
              <a:off x="1071418" y="2151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Segoe UI Light (Headings)"/>
              </a:endParaRP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E5ED9C-CB91-42E9-A4DA-411F6FEEC42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070849" y="1533139"/>
            <a:ext cx="808751" cy="685800"/>
          </a:xfrm>
          <a:prstGeom prst="bentConnector3">
            <a:avLst>
              <a:gd name="adj1" fmla="val 10025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4E71EC0-29CB-480C-8E6F-5D2B3DF0B8E7}"/>
              </a:ext>
            </a:extLst>
          </p:cNvPr>
          <p:cNvSpPr/>
          <p:nvPr/>
        </p:nvSpPr>
        <p:spPr>
          <a:xfrm>
            <a:off x="6178550" y="330200"/>
            <a:ext cx="4572000" cy="6419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ED13CA-9E67-45C3-B05A-13A76E88D862}"/>
              </a:ext>
            </a:extLst>
          </p:cNvPr>
          <p:cNvSpPr/>
          <p:nvPr/>
        </p:nvSpPr>
        <p:spPr>
          <a:xfrm>
            <a:off x="6438900" y="5236365"/>
            <a:ext cx="4076700" cy="1404376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6" name="Arrow: Up-Down 45">
            <a:extLst>
              <a:ext uri="{FF2B5EF4-FFF2-40B4-BE49-F238E27FC236}">
                <a16:creationId xmlns:a16="http://schemas.microsoft.com/office/drawing/2014/main" id="{9609548C-6925-4521-9571-54E538774A1E}"/>
              </a:ext>
            </a:extLst>
          </p:cNvPr>
          <p:cNvSpPr/>
          <p:nvPr/>
        </p:nvSpPr>
        <p:spPr>
          <a:xfrm>
            <a:off x="7958726" y="3919159"/>
            <a:ext cx="1133568" cy="1295986"/>
          </a:xfrm>
          <a:prstGeom prst="upDownArrow">
            <a:avLst>
              <a:gd name="adj1" fmla="val 50000"/>
              <a:gd name="adj2" fmla="val 31265"/>
            </a:avLst>
          </a:prstGeom>
          <a:solidFill>
            <a:schemeClr val="accent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CE06F2D-E62A-4C83-9712-AADF94E94B91}"/>
              </a:ext>
            </a:extLst>
          </p:cNvPr>
          <p:cNvSpPr/>
          <p:nvPr/>
        </p:nvSpPr>
        <p:spPr>
          <a:xfrm>
            <a:off x="6438900" y="1131659"/>
            <a:ext cx="4076700" cy="2766280"/>
          </a:xfrm>
          <a:prstGeom prst="rect">
            <a:avLst/>
          </a:prstGeom>
          <a:solidFill>
            <a:srgbClr val="00B05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to Store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C25E5A-9356-48D1-A71E-32CAAA0D035D}"/>
              </a:ext>
            </a:extLst>
          </p:cNvPr>
          <p:cNvSpPr/>
          <p:nvPr/>
        </p:nvSpPr>
        <p:spPr>
          <a:xfrm>
            <a:off x="6654800" y="1761739"/>
            <a:ext cx="36195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(Input, Output)</a:t>
            </a:r>
          </a:p>
          <a:p>
            <a:pPr algn="ctr"/>
            <a:r>
              <a:rPr lang="en-US" sz="2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a=1;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b=2;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c;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E7F941-6A0F-47BC-AD28-A30F4E4FA25C}"/>
              </a:ext>
            </a:extLst>
          </p:cNvPr>
          <p:cNvSpPr/>
          <p:nvPr/>
        </p:nvSpPr>
        <p:spPr>
          <a:xfrm>
            <a:off x="6654800" y="2728982"/>
            <a:ext cx="36195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Instructions (Code)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c = a + b;</a:t>
            </a:r>
          </a:p>
        </p:txBody>
      </p:sp>
      <p:pic>
        <p:nvPicPr>
          <p:cNvPr id="50" name="Graphic 49" descr="Processor with solid fill">
            <a:extLst>
              <a:ext uri="{FF2B5EF4-FFF2-40B4-BE49-F238E27FC236}">
                <a16:creationId xmlns:a16="http://schemas.microsoft.com/office/drawing/2014/main" id="{CD82CBC1-088E-4850-8C03-AE06858D3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8310" y="5726341"/>
            <a:ext cx="914400" cy="914400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0E23923-29EC-4091-B5EB-AAD92A31FDFF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2963638" y="2218939"/>
            <a:ext cx="3691162" cy="13990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7B92561-7A78-4FD3-B93D-A2EFAA9ED998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990122" y="3186182"/>
            <a:ext cx="3664678" cy="2028963"/>
          </a:xfrm>
          <a:prstGeom prst="bentConnector3">
            <a:avLst>
              <a:gd name="adj1" fmla="val 7044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5946417-ED57-45CD-82BB-15A5E0044B7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990122" y="5215145"/>
            <a:ext cx="5078188" cy="968396"/>
          </a:xfrm>
          <a:prstGeom prst="bentConnector3">
            <a:avLst>
              <a:gd name="adj1" fmla="val 5075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90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241905" y="2809454"/>
            <a:ext cx="9708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54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von Neumann Architecture</a:t>
            </a:r>
            <a:endParaRPr lang="en-US" sz="5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9EFE18-2288-4EE3-B1E2-DA4B0344FE2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280026"/>
            <a:ext cx="12192000" cy="1577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700">
                <a:latin typeface="Segoe UI Light" panose="020B0502040204020203" pitchFamily="34" charset="0"/>
                <a:cs typeface="Segoe UI Light" panose="020B0502040204020203" pitchFamily="34" charset="0"/>
              </a:rPr>
              <a:t>Principles</a:t>
            </a:r>
          </a:p>
          <a:p>
            <a:pPr lvl="1"/>
            <a:r>
              <a:rPr lang="en-US" altLang="en-US" sz="20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en-US" alt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US" altLang="en-US" sz="20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instructions</a:t>
            </a:r>
            <a:r>
              <a:rPr lang="en-US" alt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 are both stored in the main memory</a:t>
            </a:r>
          </a:p>
          <a:p>
            <a:pPr lvl="1"/>
            <a:r>
              <a:rPr lang="en-US" alt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The content of the memory is </a:t>
            </a:r>
            <a:r>
              <a:rPr lang="en-US" altLang="en-US" sz="20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addressable</a:t>
            </a:r>
            <a:r>
              <a:rPr lang="en-US" alt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 by location (regardless of what is stored in that location)</a:t>
            </a:r>
          </a:p>
          <a:p>
            <a:pPr lvl="1"/>
            <a:r>
              <a:rPr lang="en-US" alt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Instructions are executed </a:t>
            </a:r>
            <a:r>
              <a:rPr lang="en-US" altLang="en-US" sz="20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sequentially</a:t>
            </a:r>
            <a:r>
              <a:rPr lang="en-US" alt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 unless the order is explicitly modified</a:t>
            </a:r>
            <a:endParaRPr lang="en-US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0F4578-1589-4D92-BF7D-6F96240FEAD4}"/>
              </a:ext>
            </a:extLst>
          </p:cNvPr>
          <p:cNvSpPr/>
          <p:nvPr/>
        </p:nvSpPr>
        <p:spPr>
          <a:xfrm>
            <a:off x="317500" y="115658"/>
            <a:ext cx="11582400" cy="6628041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 </a:t>
            </a:r>
          </a:p>
          <a:p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6B6F1-B497-46E9-A403-DB45712C78E4}"/>
              </a:ext>
            </a:extLst>
          </p:cNvPr>
          <p:cNvSpPr/>
          <p:nvPr/>
        </p:nvSpPr>
        <p:spPr>
          <a:xfrm>
            <a:off x="4032250" y="203200"/>
            <a:ext cx="4572000" cy="6419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BC5E5-A954-4DF3-A205-B5D19351F0EC}"/>
              </a:ext>
            </a:extLst>
          </p:cNvPr>
          <p:cNvSpPr/>
          <p:nvPr/>
        </p:nvSpPr>
        <p:spPr>
          <a:xfrm>
            <a:off x="4292600" y="5109365"/>
            <a:ext cx="4076700" cy="1404376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4A265220-A772-4B0B-8E1A-A3521D0DDADF}"/>
              </a:ext>
            </a:extLst>
          </p:cNvPr>
          <p:cNvSpPr/>
          <p:nvPr/>
        </p:nvSpPr>
        <p:spPr>
          <a:xfrm>
            <a:off x="5812426" y="3792159"/>
            <a:ext cx="1133568" cy="1295986"/>
          </a:xfrm>
          <a:prstGeom prst="upDownArrow">
            <a:avLst>
              <a:gd name="adj1" fmla="val 50000"/>
              <a:gd name="adj2" fmla="val 31265"/>
            </a:avLst>
          </a:prstGeom>
          <a:solidFill>
            <a:schemeClr val="accent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0DC596-1677-48E4-98F0-AA3DE2978D8F}"/>
              </a:ext>
            </a:extLst>
          </p:cNvPr>
          <p:cNvSpPr/>
          <p:nvPr/>
        </p:nvSpPr>
        <p:spPr>
          <a:xfrm>
            <a:off x="4292600" y="1004659"/>
            <a:ext cx="4076700" cy="2766280"/>
          </a:xfrm>
          <a:prstGeom prst="rect">
            <a:avLst/>
          </a:prstGeom>
          <a:solidFill>
            <a:srgbClr val="00B05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to Store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8D02B5-E930-40C2-94C0-96F5A8136FD5}"/>
              </a:ext>
            </a:extLst>
          </p:cNvPr>
          <p:cNvSpPr/>
          <p:nvPr/>
        </p:nvSpPr>
        <p:spPr>
          <a:xfrm>
            <a:off x="4508500" y="1634739"/>
            <a:ext cx="36195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(Input, Output)</a:t>
            </a:r>
          </a:p>
          <a:p>
            <a:pPr algn="ctr"/>
            <a:r>
              <a:rPr lang="en-US" sz="2000" b="1" dirty="0">
                <a:solidFill>
                  <a:srgbClr val="7F0055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B0400000000000000" pitchFamily="49" charset="-128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a=1;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b=2;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MS Mincho" panose="020B0400000000000000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c;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7BA85-5998-4252-92F5-2EA4795734C3}"/>
              </a:ext>
            </a:extLst>
          </p:cNvPr>
          <p:cNvSpPr/>
          <p:nvPr/>
        </p:nvSpPr>
        <p:spPr>
          <a:xfrm>
            <a:off x="4508500" y="2601982"/>
            <a:ext cx="36195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Instructions (Code)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c = a + b;</a:t>
            </a:r>
          </a:p>
        </p:txBody>
      </p:sp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CDB5A43D-8DE2-496F-8BAA-78FFADE1B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2010" y="5599341"/>
            <a:ext cx="914400" cy="91440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94F0837-B11A-42EB-885F-376AA51A8408}"/>
              </a:ext>
            </a:extLst>
          </p:cNvPr>
          <p:cNvSpPr/>
          <p:nvPr/>
        </p:nvSpPr>
        <p:spPr>
          <a:xfrm>
            <a:off x="2616200" y="4002766"/>
            <a:ext cx="1385388" cy="874771"/>
          </a:xfrm>
          <a:prstGeom prst="leftRightArrow">
            <a:avLst>
              <a:gd name="adj1" fmla="val 50000"/>
              <a:gd name="adj2" fmla="val 55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ECA4D8-E460-4CC0-936A-E7553799A178}"/>
              </a:ext>
            </a:extLst>
          </p:cNvPr>
          <p:cNvSpPr/>
          <p:nvPr/>
        </p:nvSpPr>
        <p:spPr>
          <a:xfrm>
            <a:off x="386322" y="3708246"/>
            <a:ext cx="2420398" cy="2190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Input/Output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Devices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642880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"%d"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, &amp;a);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642880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scanf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"%d"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, &amp;b);</a:t>
            </a:r>
            <a:endParaRPr lang="en-US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642880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"%d"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Mincho" panose="02020609040205080304" pitchFamily="49" charset="-128"/>
                <a:cs typeface="Consolas" panose="020B0609020204030204" pitchFamily="49" charset="0"/>
              </a:rPr>
              <a:t>, c);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AC9AC71-BEE1-44E2-9666-4277D456C52D}"/>
              </a:ext>
            </a:extLst>
          </p:cNvPr>
          <p:cNvSpPr/>
          <p:nvPr/>
        </p:nvSpPr>
        <p:spPr>
          <a:xfrm>
            <a:off x="8661400" y="4022580"/>
            <a:ext cx="1358900" cy="874771"/>
          </a:xfrm>
          <a:prstGeom prst="leftRightArrow">
            <a:avLst>
              <a:gd name="adj1" fmla="val 50000"/>
              <a:gd name="adj2" fmla="val 55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EA2797-86A6-43A2-BBA9-66E795E2C6D1}"/>
              </a:ext>
            </a:extLst>
          </p:cNvPr>
          <p:cNvSpPr/>
          <p:nvPr/>
        </p:nvSpPr>
        <p:spPr>
          <a:xfrm>
            <a:off x="10049409" y="4652165"/>
            <a:ext cx="16319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Permanent Storage</a:t>
            </a:r>
          </a:p>
          <a:p>
            <a:r>
              <a:rPr lang="en-US" b="1" dirty="0" err="1">
                <a:solidFill>
                  <a:srgbClr val="64288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fprintf</a:t>
            </a:r>
            <a:r>
              <a:rPr 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4288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fscanf</a:t>
            </a:r>
            <a:r>
              <a:rPr 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4288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fread</a:t>
            </a:r>
            <a:r>
              <a:rPr 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4288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fwrite</a:t>
            </a:r>
            <a:r>
              <a:rPr 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4288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fseek</a:t>
            </a:r>
            <a:r>
              <a:rPr 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i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56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A6CC7973-951B-4515-B96D-98A69097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32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A6CC7973-951B-4515-B96D-98A69097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C3E095-281E-41E7-A0F5-989CB6E9C69D}"/>
              </a:ext>
            </a:extLst>
          </p:cNvPr>
          <p:cNvSpPr/>
          <p:nvPr/>
        </p:nvSpPr>
        <p:spPr>
          <a:xfrm rot="16200000">
            <a:off x="6363380" y="3747182"/>
            <a:ext cx="3542622" cy="1180419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to Store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FB9A-D8E8-401E-A21A-ABEC3E69B8BF}"/>
              </a:ext>
            </a:extLst>
          </p:cNvPr>
          <p:cNvSpPr/>
          <p:nvPr/>
        </p:nvSpPr>
        <p:spPr>
          <a:xfrm>
            <a:off x="5512482" y="3302000"/>
            <a:ext cx="1828118" cy="18669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B61D2F-E6F5-4735-88DD-6213C7FD6E84}"/>
              </a:ext>
            </a:extLst>
          </p:cNvPr>
          <p:cNvSpPr/>
          <p:nvPr/>
        </p:nvSpPr>
        <p:spPr>
          <a:xfrm>
            <a:off x="5246120" y="228600"/>
            <a:ext cx="3745479" cy="10922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I/O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C3CE-3F8F-43C0-9057-041A8B34942B}"/>
              </a:ext>
            </a:extLst>
          </p:cNvPr>
          <p:cNvSpPr/>
          <p:nvPr/>
        </p:nvSpPr>
        <p:spPr>
          <a:xfrm rot="16200000">
            <a:off x="8302539" y="2258104"/>
            <a:ext cx="1555919" cy="615952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E5117F-5920-4AEB-B8F5-04060DE72395}"/>
              </a:ext>
            </a:extLst>
          </p:cNvPr>
          <p:cNvSpPr/>
          <p:nvPr/>
        </p:nvSpPr>
        <p:spPr>
          <a:xfrm>
            <a:off x="3092393" y="5364460"/>
            <a:ext cx="1365307" cy="120144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I/O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DD07A-BB03-4234-A6A1-6637224E79F6}"/>
              </a:ext>
            </a:extLst>
          </p:cNvPr>
          <p:cNvSpPr/>
          <p:nvPr/>
        </p:nvSpPr>
        <p:spPr>
          <a:xfrm>
            <a:off x="3419479" y="1364640"/>
            <a:ext cx="1365307" cy="248346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I/O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68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A6CC7973-951B-4515-B96D-98A69097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C3E095-281E-41E7-A0F5-989CB6E9C69D}"/>
              </a:ext>
            </a:extLst>
          </p:cNvPr>
          <p:cNvSpPr/>
          <p:nvPr/>
        </p:nvSpPr>
        <p:spPr>
          <a:xfrm rot="16200000">
            <a:off x="6363380" y="3747182"/>
            <a:ext cx="3542622" cy="1180419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to Store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2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241905" y="2551837"/>
            <a:ext cx="97081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Memory</a:t>
            </a:r>
          </a:p>
          <a:p>
            <a:pPr lvl="0" algn="ctr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Store Data + Code</a:t>
            </a:r>
          </a:p>
        </p:txBody>
      </p:sp>
    </p:spTree>
    <p:extLst>
      <p:ext uri="{BB962C8B-B14F-4D97-AF65-F5344CB8AC3E}">
        <p14:creationId xmlns:p14="http://schemas.microsoft.com/office/powerpoint/2010/main" val="3369785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241905" y="2551837"/>
            <a:ext cx="97081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Design Memory</a:t>
            </a:r>
          </a:p>
          <a:p>
            <a:pPr lvl="0" algn="ctr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Numbers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8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/>
              <p:nvPr/>
            </p:nvSpPr>
            <p:spPr>
              <a:xfrm>
                <a:off x="0" y="2551837"/>
                <a:ext cx="12191999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457200">
                  <a:defRPr/>
                </a:pPr>
                <a:r>
                  <a:rPr lang="en-US" sz="6000" dirty="0">
                    <a:solidFill>
                      <a:srgbClr val="2240FF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Design Memory</a:t>
                </a:r>
              </a:p>
              <a:p>
                <a:pPr lvl="0" algn="ctr" defTabSz="457200">
                  <a:defRPr/>
                </a:pPr>
                <a:r>
                  <a:rPr lang="en-US" sz="44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Each Number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44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[min, max] 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→</a:t>
                </a:r>
                <a:r>
                  <a:rPr lang="en-US" sz="44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 Binary System</a:t>
                </a:r>
                <a:endParaRPr lang="en-US" sz="4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1837"/>
                <a:ext cx="12191999" cy="1692771"/>
              </a:xfrm>
              <a:prstGeom prst="rect">
                <a:avLst/>
              </a:prstGeom>
              <a:blipFill>
                <a:blip r:embed="rId2"/>
                <a:stretch>
                  <a:fillRect t="-11191" b="-16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57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/>
              <p:nvPr/>
            </p:nvSpPr>
            <p:spPr>
              <a:xfrm>
                <a:off x="0" y="2551837"/>
                <a:ext cx="12191999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457200">
                  <a:defRPr/>
                </a:pPr>
                <a:r>
                  <a:rPr lang="en-US" sz="6000" dirty="0">
                    <a:solidFill>
                      <a:srgbClr val="2240FF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Design Memory</a:t>
                </a:r>
              </a:p>
              <a:p>
                <a:pPr lvl="0" algn="ctr" defTabSz="457200">
                  <a:defRPr/>
                </a:pPr>
                <a:r>
                  <a:rPr lang="en-US" sz="44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Each Number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44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[0, 2</a:t>
                </a:r>
                <a:r>
                  <a:rPr lang="en-US" sz="4400" baseline="30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</a:t>
                </a:r>
                <a:r>
                  <a:rPr lang="en-US" sz="44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 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→</a:t>
                </a:r>
                <a:r>
                  <a:rPr lang="en-US" sz="44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 n Flip-Flops</a:t>
                </a:r>
                <a:endParaRPr lang="en-US" sz="44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D96E30-5304-46DE-838C-123EA694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1837"/>
                <a:ext cx="12191999" cy="1692771"/>
              </a:xfrm>
              <a:prstGeom prst="rect">
                <a:avLst/>
              </a:prstGeom>
              <a:blipFill>
                <a:blip r:embed="rId2"/>
                <a:stretch>
                  <a:fillRect t="-11191" b="-16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06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2BD8D66-0796-4845-8684-457FAF34079B}"/>
              </a:ext>
            </a:extLst>
          </p:cNvPr>
          <p:cNvSpPr txBox="1"/>
          <p:nvPr/>
        </p:nvSpPr>
        <p:spPr>
          <a:xfrm>
            <a:off x="0" y="2501029"/>
            <a:ext cx="2324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 Light (Headings)"/>
              </a:rPr>
              <a:t>Number Systems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54370-E456-47C5-BCFD-72AE2E4764CD}"/>
              </a:ext>
            </a:extLst>
          </p:cNvPr>
          <p:cNvSpPr txBox="1"/>
          <p:nvPr/>
        </p:nvSpPr>
        <p:spPr>
          <a:xfrm>
            <a:off x="0" y="4534778"/>
            <a:ext cx="12272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| Flip-Flops|  Sequential Logic </a:t>
            </a:r>
            <a:r>
              <a:rPr lang="en-US" sz="2200" dirty="0">
                <a:latin typeface="Segoe UI Light (Headings)"/>
              </a:rPr>
              <a:t>| </a:t>
            </a:r>
            <a:r>
              <a:rPr lang="en-US" sz="2200" b="1" dirty="0">
                <a:latin typeface="Segoe UI Light (Headings)"/>
              </a:rPr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103267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89000" y="4229100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AC1ABE-83B4-4EB1-BEAC-51B3BC3589F7}"/>
              </a:ext>
            </a:extLst>
          </p:cNvPr>
          <p:cNvCxnSpPr>
            <a:cxnSpLocks/>
          </p:cNvCxnSpPr>
          <p:nvPr/>
        </p:nvCxnSpPr>
        <p:spPr>
          <a:xfrm>
            <a:off x="2903481" y="352044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2FA5E7-B869-4FE6-B149-46E6C582E0C1}"/>
              </a:ext>
            </a:extLst>
          </p:cNvPr>
          <p:cNvCxnSpPr>
            <a:cxnSpLocks/>
          </p:cNvCxnSpPr>
          <p:nvPr/>
        </p:nvCxnSpPr>
        <p:spPr>
          <a:xfrm>
            <a:off x="4437556" y="352044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28ED60-7073-4053-A19D-58C33156018C}"/>
              </a:ext>
            </a:extLst>
          </p:cNvPr>
          <p:cNvCxnSpPr>
            <a:cxnSpLocks/>
          </p:cNvCxnSpPr>
          <p:nvPr/>
        </p:nvCxnSpPr>
        <p:spPr>
          <a:xfrm>
            <a:off x="6066880" y="352806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944CA-7341-4A01-880E-1267613EE263}"/>
              </a:ext>
            </a:extLst>
          </p:cNvPr>
          <p:cNvCxnSpPr>
            <a:cxnSpLocks/>
          </p:cNvCxnSpPr>
          <p:nvPr/>
        </p:nvCxnSpPr>
        <p:spPr>
          <a:xfrm>
            <a:off x="7652848" y="352044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43766" y="388239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0565C4-CDB0-4356-BA3A-39881E8D3406}"/>
                  </a:ext>
                </a:extLst>
              </p:cNvPr>
              <p:cNvSpPr txBox="1"/>
              <p:nvPr/>
            </p:nvSpPr>
            <p:spPr>
              <a:xfrm>
                <a:off x="1256147" y="5500316"/>
                <a:ext cx="914399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457200">
                  <a:defRPr/>
                </a:pPr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n=4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→ </a:t>
                </a:r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Each Number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[0, 2</a:t>
                </a:r>
                <a:r>
                  <a:rPr lang="en-US" sz="3200" baseline="30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</a:t>
                </a:r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=16)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→</a:t>
                </a:r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 4 Flip-Flops</a:t>
                </a:r>
                <a:endParaRPr lang="en-US" sz="32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0565C4-CDB0-4356-BA3A-39881E8D3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47" y="5500316"/>
                <a:ext cx="9143998" cy="584775"/>
              </a:xfrm>
              <a:prstGeom prst="rect">
                <a:avLst/>
              </a:prstGeom>
              <a:blipFill>
                <a:blip r:embed="rId2"/>
                <a:stretch>
                  <a:fillRect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00856" y="2819400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39608" y="2819400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66880" y="2819512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57302" y="2819400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2965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89000" y="4229100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AC1ABE-83B4-4EB1-BEAC-51B3BC3589F7}"/>
              </a:ext>
            </a:extLst>
          </p:cNvPr>
          <p:cNvCxnSpPr>
            <a:cxnSpLocks/>
          </p:cNvCxnSpPr>
          <p:nvPr/>
        </p:nvCxnSpPr>
        <p:spPr>
          <a:xfrm>
            <a:off x="2903481" y="352044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2FA5E7-B869-4FE6-B149-46E6C582E0C1}"/>
              </a:ext>
            </a:extLst>
          </p:cNvPr>
          <p:cNvCxnSpPr>
            <a:cxnSpLocks/>
          </p:cNvCxnSpPr>
          <p:nvPr/>
        </p:nvCxnSpPr>
        <p:spPr>
          <a:xfrm>
            <a:off x="4437556" y="352044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28ED60-7073-4053-A19D-58C33156018C}"/>
              </a:ext>
            </a:extLst>
          </p:cNvPr>
          <p:cNvCxnSpPr>
            <a:cxnSpLocks/>
          </p:cNvCxnSpPr>
          <p:nvPr/>
        </p:nvCxnSpPr>
        <p:spPr>
          <a:xfrm>
            <a:off x="6066880" y="352806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944CA-7341-4A01-880E-1267613EE263}"/>
              </a:ext>
            </a:extLst>
          </p:cNvPr>
          <p:cNvCxnSpPr>
            <a:cxnSpLocks/>
          </p:cNvCxnSpPr>
          <p:nvPr/>
        </p:nvCxnSpPr>
        <p:spPr>
          <a:xfrm>
            <a:off x="7652848" y="352044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43766" y="388239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00856" y="2819400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39608" y="2819400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66880" y="2819512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57302" y="2819400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F4B65F-8FAC-470D-A049-93AB0EF7CF4D}"/>
              </a:ext>
            </a:extLst>
          </p:cNvPr>
          <p:cNvSpPr txBox="1"/>
          <p:nvPr/>
        </p:nvSpPr>
        <p:spPr>
          <a:xfrm>
            <a:off x="2949026" y="722435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(12)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32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 (1100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2909834" y="2262217"/>
            <a:ext cx="0" cy="70866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437556" y="2262217"/>
            <a:ext cx="0" cy="70866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>
            <a:off x="6067774" y="2262217"/>
            <a:ext cx="0" cy="70866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675422" y="2262217"/>
            <a:ext cx="0" cy="70866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17919" y="1651712"/>
            <a:ext cx="2122881" cy="604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433002" y="1636710"/>
            <a:ext cx="835960" cy="633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24298" y="1649758"/>
            <a:ext cx="551560" cy="613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00078" y="1649758"/>
            <a:ext cx="1875344" cy="621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40800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68962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01721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791915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2D199DB-FF2E-47B5-B400-3A55E68EDBB4}"/>
              </a:ext>
            </a:extLst>
          </p:cNvPr>
          <p:cNvSpPr txBox="1"/>
          <p:nvPr/>
        </p:nvSpPr>
        <p:spPr>
          <a:xfrm>
            <a:off x="3342058" y="287460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4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7D2235-FB5A-4C9A-ABC3-4B86D9023062}"/>
              </a:ext>
            </a:extLst>
          </p:cNvPr>
          <p:cNvSpPr txBox="1"/>
          <p:nvPr/>
        </p:nvSpPr>
        <p:spPr>
          <a:xfrm>
            <a:off x="4894064" y="2886944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48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052BC92-0CF6-4005-A2F6-58DC97D0D1FB}"/>
              </a:ext>
            </a:extLst>
          </p:cNvPr>
          <p:cNvSpPr txBox="1"/>
          <p:nvPr/>
        </p:nvSpPr>
        <p:spPr>
          <a:xfrm>
            <a:off x="6541237" y="287460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4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D7A83A-37C3-482C-BCAB-6591820A4E29}"/>
              </a:ext>
            </a:extLst>
          </p:cNvPr>
          <p:cNvSpPr txBox="1"/>
          <p:nvPr/>
        </p:nvSpPr>
        <p:spPr>
          <a:xfrm>
            <a:off x="8140801" y="287460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61FA5E4-80D8-4F60-A70C-2837E16E8140}"/>
                  </a:ext>
                </a:extLst>
              </p:cNvPr>
              <p:cNvSpPr txBox="1"/>
              <p:nvPr/>
            </p:nvSpPr>
            <p:spPr>
              <a:xfrm>
                <a:off x="1256147" y="5500316"/>
                <a:ext cx="914399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457200">
                  <a:defRPr/>
                </a:pPr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n=4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→ </a:t>
                </a:r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Each Number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[0, 2</a:t>
                </a:r>
                <a:r>
                  <a:rPr lang="en-US" sz="3200" baseline="30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</a:t>
                </a:r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=16) 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→</a:t>
                </a:r>
                <a:r>
                  <a:rPr lang="en-US" sz="32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 4 Flip-Flops</a:t>
                </a:r>
                <a:endParaRPr lang="en-US" sz="32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61FA5E4-80D8-4F60-A70C-2837E16E8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47" y="5500316"/>
                <a:ext cx="9143998" cy="584775"/>
              </a:xfrm>
              <a:prstGeom prst="rect">
                <a:avLst/>
              </a:prstGeom>
              <a:blipFill>
                <a:blip r:embed="rId2"/>
                <a:stretch>
                  <a:fillRect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744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89000" y="4229100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AC1ABE-83B4-4EB1-BEAC-51B3BC3589F7}"/>
              </a:ext>
            </a:extLst>
          </p:cNvPr>
          <p:cNvCxnSpPr>
            <a:cxnSpLocks/>
          </p:cNvCxnSpPr>
          <p:nvPr/>
        </p:nvCxnSpPr>
        <p:spPr>
          <a:xfrm>
            <a:off x="2903481" y="352044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2FA5E7-B869-4FE6-B149-46E6C582E0C1}"/>
              </a:ext>
            </a:extLst>
          </p:cNvPr>
          <p:cNvCxnSpPr>
            <a:cxnSpLocks/>
          </p:cNvCxnSpPr>
          <p:nvPr/>
        </p:nvCxnSpPr>
        <p:spPr>
          <a:xfrm>
            <a:off x="4437556" y="352044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28ED60-7073-4053-A19D-58C33156018C}"/>
              </a:ext>
            </a:extLst>
          </p:cNvPr>
          <p:cNvCxnSpPr>
            <a:cxnSpLocks/>
          </p:cNvCxnSpPr>
          <p:nvPr/>
        </p:nvCxnSpPr>
        <p:spPr>
          <a:xfrm>
            <a:off x="6066880" y="352806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944CA-7341-4A01-880E-1267613EE263}"/>
              </a:ext>
            </a:extLst>
          </p:cNvPr>
          <p:cNvCxnSpPr>
            <a:cxnSpLocks/>
          </p:cNvCxnSpPr>
          <p:nvPr/>
        </p:nvCxnSpPr>
        <p:spPr>
          <a:xfrm>
            <a:off x="7652848" y="3520440"/>
            <a:ext cx="0" cy="70866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43766" y="388239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0565C4-CDB0-4356-BA3A-39881E8D3406}"/>
              </a:ext>
            </a:extLst>
          </p:cNvPr>
          <p:cNvSpPr txBox="1"/>
          <p:nvPr/>
        </p:nvSpPr>
        <p:spPr>
          <a:xfrm>
            <a:off x="1544111" y="5136556"/>
            <a:ext cx="10407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× Number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× n FFs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× n-bit </a:t>
            </a:r>
            <a:r>
              <a:rPr lang="en-US" sz="36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Register</a:t>
            </a:r>
          </a:p>
          <a:p>
            <a:pPr lvl="0" algn="ctr" defTabSz="457200">
              <a:defRPr/>
            </a:pPr>
            <a:r>
              <a:rPr lang="en-US" sz="36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Register </a:t>
            </a:r>
            <a:r>
              <a:rPr lang="en-US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6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an vector of flip-flops</a:t>
            </a:r>
            <a:endParaRPr lang="en-US" sz="36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00856" y="2819400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39608" y="2819400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66880" y="2819512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57302" y="2819400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F4B65F-8FAC-470D-A049-93AB0EF7CF4D}"/>
              </a:ext>
            </a:extLst>
          </p:cNvPr>
          <p:cNvSpPr txBox="1"/>
          <p:nvPr/>
        </p:nvSpPr>
        <p:spPr>
          <a:xfrm>
            <a:off x="2917919" y="63052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(N)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32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 (</a:t>
            </a:r>
            <a:r>
              <a:rPr lang="en-US" sz="3200" spc="600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wzyx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2909834" y="2262217"/>
            <a:ext cx="0" cy="70866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437556" y="2262217"/>
            <a:ext cx="0" cy="70866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>
            <a:off x="6067774" y="2262217"/>
            <a:ext cx="0" cy="70866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675422" y="2262217"/>
            <a:ext cx="0" cy="70866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17919" y="1651712"/>
            <a:ext cx="2122881" cy="604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433002" y="1636710"/>
            <a:ext cx="835960" cy="633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24298" y="1649758"/>
            <a:ext cx="551560" cy="613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00078" y="1649758"/>
            <a:ext cx="1875344" cy="621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40800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68962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01721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791915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162633-457D-4EC7-857D-5BFF2B4B3FCB}"/>
              </a:ext>
            </a:extLst>
          </p:cNvPr>
          <p:cNvSpPr txBox="1"/>
          <p:nvPr/>
        </p:nvSpPr>
        <p:spPr>
          <a:xfrm>
            <a:off x="3238920" y="2910304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8CFD2-607A-48F8-B7CD-2320A04E8890}"/>
              </a:ext>
            </a:extLst>
          </p:cNvPr>
          <p:cNvSpPr txBox="1"/>
          <p:nvPr/>
        </p:nvSpPr>
        <p:spPr>
          <a:xfrm>
            <a:off x="4880167" y="2873152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E31489-829C-4736-9BC3-E4A7EE593FCD}"/>
              </a:ext>
            </a:extLst>
          </p:cNvPr>
          <p:cNvSpPr txBox="1"/>
          <p:nvPr/>
        </p:nvSpPr>
        <p:spPr>
          <a:xfrm>
            <a:off x="6509874" y="2873152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8D71D5-2621-4019-AE06-16020623FD86}"/>
              </a:ext>
            </a:extLst>
          </p:cNvPr>
          <p:cNvSpPr txBox="1"/>
          <p:nvPr/>
        </p:nvSpPr>
        <p:spPr>
          <a:xfrm>
            <a:off x="8126431" y="2843849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82040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 flipV="1">
            <a:off x="1671782" y="4669046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34800" y="3519424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789566" y="317271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00856" y="2819400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39608" y="2819400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66880" y="2819512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57302" y="2819400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F4B65F-8FAC-470D-A049-93AB0EF7CF4D}"/>
              </a:ext>
            </a:extLst>
          </p:cNvPr>
          <p:cNvSpPr txBox="1"/>
          <p:nvPr/>
        </p:nvSpPr>
        <p:spPr>
          <a:xfrm>
            <a:off x="2917919" y="63052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(N)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32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 (</a:t>
            </a:r>
            <a:r>
              <a:rPr lang="en-US" sz="3200" spc="600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wzyx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2909834" y="2262217"/>
            <a:ext cx="0" cy="186567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 flipH="1">
            <a:off x="4451474" y="2262217"/>
            <a:ext cx="0" cy="186567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>
            <a:off x="6067774" y="2262217"/>
            <a:ext cx="0" cy="186567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 flipH="1">
            <a:off x="7657302" y="2262217"/>
            <a:ext cx="0" cy="186567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17919" y="1651712"/>
            <a:ext cx="2122881" cy="604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433002" y="1636710"/>
            <a:ext cx="835960" cy="633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24298" y="1649758"/>
            <a:ext cx="551560" cy="613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00078" y="1649758"/>
            <a:ext cx="1875344" cy="621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40800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68962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01721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791915" y="1185052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162633-457D-4EC7-857D-5BFF2B4B3FCB}"/>
              </a:ext>
            </a:extLst>
          </p:cNvPr>
          <p:cNvSpPr txBox="1"/>
          <p:nvPr/>
        </p:nvSpPr>
        <p:spPr>
          <a:xfrm>
            <a:off x="3238920" y="2910304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8CFD2-607A-48F8-B7CD-2320A04E8890}"/>
              </a:ext>
            </a:extLst>
          </p:cNvPr>
          <p:cNvSpPr txBox="1"/>
          <p:nvPr/>
        </p:nvSpPr>
        <p:spPr>
          <a:xfrm>
            <a:off x="4880167" y="2873152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E31489-829C-4736-9BC3-E4A7EE593FCD}"/>
              </a:ext>
            </a:extLst>
          </p:cNvPr>
          <p:cNvSpPr txBox="1"/>
          <p:nvPr/>
        </p:nvSpPr>
        <p:spPr>
          <a:xfrm>
            <a:off x="6509874" y="2873152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8D71D5-2621-4019-AE06-16020623FD86}"/>
              </a:ext>
            </a:extLst>
          </p:cNvPr>
          <p:cNvSpPr txBox="1"/>
          <p:nvPr/>
        </p:nvSpPr>
        <p:spPr>
          <a:xfrm>
            <a:off x="8126431" y="2843849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515A40-8339-4838-8D37-DF5BEC782695}"/>
              </a:ext>
            </a:extLst>
          </p:cNvPr>
          <p:cNvSpPr txBox="1"/>
          <p:nvPr/>
        </p:nvSpPr>
        <p:spPr>
          <a:xfrm>
            <a:off x="240707" y="6125139"/>
            <a:ext cx="1064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 × Numbers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 × n FFs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2 × n-bit </a:t>
            </a:r>
            <a:r>
              <a:rPr lang="en-US" sz="36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Registers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09834" y="3976419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48586" y="3976419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075858" y="3976531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66280" y="3976419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ABEB77F-1BD3-42BD-AB31-76984AE01855}"/>
              </a:ext>
            </a:extLst>
          </p:cNvPr>
          <p:cNvSpPr txBox="1"/>
          <p:nvPr/>
        </p:nvSpPr>
        <p:spPr>
          <a:xfrm>
            <a:off x="3247898" y="406732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D5DAF1-DE07-42D8-A5DB-9176099F61A2}"/>
              </a:ext>
            </a:extLst>
          </p:cNvPr>
          <p:cNvSpPr txBox="1"/>
          <p:nvPr/>
        </p:nvSpPr>
        <p:spPr>
          <a:xfrm>
            <a:off x="4889145" y="403017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0A5332B-F429-435F-99CD-F62CBE276805}"/>
              </a:ext>
            </a:extLst>
          </p:cNvPr>
          <p:cNvSpPr txBox="1"/>
          <p:nvPr/>
        </p:nvSpPr>
        <p:spPr>
          <a:xfrm>
            <a:off x="6518852" y="403017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F7ECAF0-5C79-4DE7-A1FB-9DC8B763816F}"/>
              </a:ext>
            </a:extLst>
          </p:cNvPr>
          <p:cNvSpPr txBox="1"/>
          <p:nvPr/>
        </p:nvSpPr>
        <p:spPr>
          <a:xfrm>
            <a:off x="8135409" y="400086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58734" y="3527044"/>
            <a:ext cx="0" cy="115041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03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 flipV="1">
            <a:off x="1699491" y="4253410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3103788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275707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2403764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2403764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2403876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2403764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F4B65F-8FAC-470D-A049-93AB0EF7CF4D}"/>
              </a:ext>
            </a:extLst>
          </p:cNvPr>
          <p:cNvSpPr txBox="1"/>
          <p:nvPr/>
        </p:nvSpPr>
        <p:spPr>
          <a:xfrm>
            <a:off x="2945628" y="214893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(N)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32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 (</a:t>
            </a:r>
            <a:r>
              <a:rPr lang="en-US" sz="3200" spc="600" dirty="0" err="1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wzyx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2937543" y="1846580"/>
            <a:ext cx="0" cy="301752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 flipH="1">
            <a:off x="4479183" y="1846580"/>
            <a:ext cx="0" cy="301752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>
            <a:off x="6095483" y="1846580"/>
            <a:ext cx="0" cy="301752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 flipH="1">
            <a:off x="7685011" y="1846580"/>
            <a:ext cx="0" cy="301752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45628" y="1236076"/>
            <a:ext cx="2122881" cy="604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460711" y="1221074"/>
            <a:ext cx="835960" cy="6331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52007" y="1234122"/>
            <a:ext cx="551560" cy="613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34122"/>
            <a:ext cx="1875344" cy="621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162633-457D-4EC7-857D-5BFF2B4B3FCB}"/>
              </a:ext>
            </a:extLst>
          </p:cNvPr>
          <p:cNvSpPr txBox="1"/>
          <p:nvPr/>
        </p:nvSpPr>
        <p:spPr>
          <a:xfrm>
            <a:off x="3266629" y="249466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8CFD2-607A-48F8-B7CD-2320A04E8890}"/>
              </a:ext>
            </a:extLst>
          </p:cNvPr>
          <p:cNvSpPr txBox="1"/>
          <p:nvPr/>
        </p:nvSpPr>
        <p:spPr>
          <a:xfrm>
            <a:off x="4907876" y="2457516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E31489-829C-4736-9BC3-E4A7EE593FCD}"/>
              </a:ext>
            </a:extLst>
          </p:cNvPr>
          <p:cNvSpPr txBox="1"/>
          <p:nvPr/>
        </p:nvSpPr>
        <p:spPr>
          <a:xfrm>
            <a:off x="6537583" y="2457516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8D71D5-2621-4019-AE06-16020623FD86}"/>
              </a:ext>
            </a:extLst>
          </p:cNvPr>
          <p:cNvSpPr txBox="1"/>
          <p:nvPr/>
        </p:nvSpPr>
        <p:spPr>
          <a:xfrm>
            <a:off x="8154140" y="242821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515A40-8339-4838-8D37-DF5BEC782695}"/>
              </a:ext>
            </a:extLst>
          </p:cNvPr>
          <p:cNvSpPr txBox="1"/>
          <p:nvPr/>
        </p:nvSpPr>
        <p:spPr>
          <a:xfrm>
            <a:off x="240707" y="6125139"/>
            <a:ext cx="1064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 × Numbers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 × n FFs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3 × n-bit </a:t>
            </a:r>
            <a:r>
              <a:rPr lang="en-US" sz="36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Registers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3560783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3560783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3560895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3560783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ABEB77F-1BD3-42BD-AB31-76984AE01855}"/>
              </a:ext>
            </a:extLst>
          </p:cNvPr>
          <p:cNvSpPr txBox="1"/>
          <p:nvPr/>
        </p:nvSpPr>
        <p:spPr>
          <a:xfrm>
            <a:off x="3275607" y="3651687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D5DAF1-DE07-42D8-A5DB-9176099F61A2}"/>
              </a:ext>
            </a:extLst>
          </p:cNvPr>
          <p:cNvSpPr txBox="1"/>
          <p:nvPr/>
        </p:nvSpPr>
        <p:spPr>
          <a:xfrm>
            <a:off x="4916854" y="3614535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0A5332B-F429-435F-99CD-F62CBE276805}"/>
              </a:ext>
            </a:extLst>
          </p:cNvPr>
          <p:cNvSpPr txBox="1"/>
          <p:nvPr/>
        </p:nvSpPr>
        <p:spPr>
          <a:xfrm>
            <a:off x="6546561" y="3614535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F7ECAF0-5C79-4DE7-A1FB-9DC8B763816F}"/>
              </a:ext>
            </a:extLst>
          </p:cNvPr>
          <p:cNvSpPr txBox="1"/>
          <p:nvPr/>
        </p:nvSpPr>
        <p:spPr>
          <a:xfrm>
            <a:off x="8163118" y="3585232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99490" y="3111407"/>
            <a:ext cx="0" cy="231033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5412149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4710286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4710286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4710398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4710286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5537598-BF03-49E2-8E61-7CCEA2BEE8A4}"/>
              </a:ext>
            </a:extLst>
          </p:cNvPr>
          <p:cNvSpPr txBox="1"/>
          <p:nvPr/>
        </p:nvSpPr>
        <p:spPr>
          <a:xfrm>
            <a:off x="3283692" y="480119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F3531BE-B07B-46CF-BDFA-D4B3D7F46066}"/>
              </a:ext>
            </a:extLst>
          </p:cNvPr>
          <p:cNvSpPr txBox="1"/>
          <p:nvPr/>
        </p:nvSpPr>
        <p:spPr>
          <a:xfrm>
            <a:off x="4924939" y="476403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7652128-B6F0-4AA4-85DF-2D6D816AABE0}"/>
              </a:ext>
            </a:extLst>
          </p:cNvPr>
          <p:cNvSpPr txBox="1"/>
          <p:nvPr/>
        </p:nvSpPr>
        <p:spPr>
          <a:xfrm>
            <a:off x="6554646" y="476403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F26275F-54FF-4511-88DA-9BA3B0E9785D}"/>
              </a:ext>
            </a:extLst>
          </p:cNvPr>
          <p:cNvSpPr txBox="1"/>
          <p:nvPr/>
        </p:nvSpPr>
        <p:spPr>
          <a:xfrm>
            <a:off x="8171203" y="4734735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81102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 flipV="1">
            <a:off x="1699491" y="3274355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F4B65F-8FAC-470D-A049-93AB0EF7CF4D}"/>
              </a:ext>
            </a:extLst>
          </p:cNvPr>
          <p:cNvSpPr txBox="1"/>
          <p:nvPr/>
        </p:nvSpPr>
        <p:spPr>
          <a:xfrm>
            <a:off x="3710187" y="125686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4-bit Bus</a:t>
            </a:r>
            <a:endParaRPr lang="en-US" sz="3200" baseline="-25000" dirty="0">
              <a:solidFill>
                <a:srgbClr val="FF0000"/>
              </a:solidFill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928618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479183" y="1302112"/>
            <a:ext cx="0" cy="3730311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094589" y="1315514"/>
            <a:ext cx="0" cy="371690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685011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37542" y="1236076"/>
            <a:ext cx="2130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502337" y="1315514"/>
            <a:ext cx="798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5670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 flipV="1">
            <a:off x="5827787" y="1221074"/>
            <a:ext cx="18832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162633-457D-4EC7-857D-5BFF2B4B3FCB}"/>
              </a:ext>
            </a:extLst>
          </p:cNvPr>
          <p:cNvSpPr txBox="1"/>
          <p:nvPr/>
        </p:nvSpPr>
        <p:spPr>
          <a:xfrm>
            <a:off x="3266629" y="151561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8CFD2-607A-48F8-B7CD-2320A04E8890}"/>
              </a:ext>
            </a:extLst>
          </p:cNvPr>
          <p:cNvSpPr txBox="1"/>
          <p:nvPr/>
        </p:nvSpPr>
        <p:spPr>
          <a:xfrm>
            <a:off x="4907876" y="147846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E31489-829C-4736-9BC3-E4A7EE593FCD}"/>
              </a:ext>
            </a:extLst>
          </p:cNvPr>
          <p:cNvSpPr txBox="1"/>
          <p:nvPr/>
        </p:nvSpPr>
        <p:spPr>
          <a:xfrm>
            <a:off x="6537583" y="147846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8D71D5-2621-4019-AE06-16020623FD86}"/>
              </a:ext>
            </a:extLst>
          </p:cNvPr>
          <p:cNvSpPr txBox="1"/>
          <p:nvPr/>
        </p:nvSpPr>
        <p:spPr>
          <a:xfrm>
            <a:off x="8154140" y="144915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515A40-8339-4838-8D37-DF5BEC782695}"/>
              </a:ext>
            </a:extLst>
          </p:cNvPr>
          <p:cNvSpPr txBox="1"/>
          <p:nvPr/>
        </p:nvSpPr>
        <p:spPr>
          <a:xfrm>
            <a:off x="503842" y="6122582"/>
            <a:ext cx="1064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 × Numbers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 × n FFs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4 × n-bit </a:t>
            </a:r>
            <a:r>
              <a:rPr lang="en-US" sz="36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Registers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ABEB77F-1BD3-42BD-AB31-76984AE01855}"/>
              </a:ext>
            </a:extLst>
          </p:cNvPr>
          <p:cNvSpPr txBox="1"/>
          <p:nvPr/>
        </p:nvSpPr>
        <p:spPr>
          <a:xfrm>
            <a:off x="3275607" y="2672632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D5DAF1-DE07-42D8-A5DB-9176099F61A2}"/>
              </a:ext>
            </a:extLst>
          </p:cNvPr>
          <p:cNvSpPr txBox="1"/>
          <p:nvPr/>
        </p:nvSpPr>
        <p:spPr>
          <a:xfrm>
            <a:off x="4916854" y="263548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0A5332B-F429-435F-99CD-F62CBE276805}"/>
              </a:ext>
            </a:extLst>
          </p:cNvPr>
          <p:cNvSpPr txBox="1"/>
          <p:nvPr/>
        </p:nvSpPr>
        <p:spPr>
          <a:xfrm>
            <a:off x="6546561" y="263548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F7ECAF0-5C79-4DE7-A1FB-9DC8B763816F}"/>
              </a:ext>
            </a:extLst>
          </p:cNvPr>
          <p:cNvSpPr txBox="1"/>
          <p:nvPr/>
        </p:nvSpPr>
        <p:spPr>
          <a:xfrm>
            <a:off x="8163118" y="2606177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3094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5537598-BF03-49E2-8E61-7CCEA2BEE8A4}"/>
              </a:ext>
            </a:extLst>
          </p:cNvPr>
          <p:cNvSpPr txBox="1"/>
          <p:nvPr/>
        </p:nvSpPr>
        <p:spPr>
          <a:xfrm>
            <a:off x="3283692" y="3822135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F3531BE-B07B-46CF-BDFA-D4B3D7F46066}"/>
              </a:ext>
            </a:extLst>
          </p:cNvPr>
          <p:cNvSpPr txBox="1"/>
          <p:nvPr/>
        </p:nvSpPr>
        <p:spPr>
          <a:xfrm>
            <a:off x="4924939" y="378498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7652128-B6F0-4AA4-85DF-2D6D816AABE0}"/>
              </a:ext>
            </a:extLst>
          </p:cNvPr>
          <p:cNvSpPr txBox="1"/>
          <p:nvPr/>
        </p:nvSpPr>
        <p:spPr>
          <a:xfrm>
            <a:off x="6554646" y="378498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F26275F-54FF-4511-88DA-9BA3B0E9785D}"/>
              </a:ext>
            </a:extLst>
          </p:cNvPr>
          <p:cNvSpPr txBox="1"/>
          <p:nvPr/>
        </p:nvSpPr>
        <p:spPr>
          <a:xfrm>
            <a:off x="8171203" y="375568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82809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584C3220-2E50-4270-BE41-968AE4931940}"/>
              </a:ext>
            </a:extLst>
          </p:cNvPr>
          <p:cNvSpPr txBox="1"/>
          <p:nvPr/>
        </p:nvSpPr>
        <p:spPr>
          <a:xfrm>
            <a:off x="3255726" y="497185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140B81A-4436-4774-BFF7-2093B67DBB79}"/>
              </a:ext>
            </a:extLst>
          </p:cNvPr>
          <p:cNvSpPr txBox="1"/>
          <p:nvPr/>
        </p:nvSpPr>
        <p:spPr>
          <a:xfrm>
            <a:off x="4896973" y="493469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16B9B27-43E1-4C51-86B9-5705FA86D238}"/>
              </a:ext>
            </a:extLst>
          </p:cNvPr>
          <p:cNvSpPr txBox="1"/>
          <p:nvPr/>
        </p:nvSpPr>
        <p:spPr>
          <a:xfrm>
            <a:off x="6526680" y="493469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FFE84A9-1C21-4169-BCE9-11E99A1AEC3B}"/>
              </a:ext>
            </a:extLst>
          </p:cNvPr>
          <p:cNvSpPr txBox="1"/>
          <p:nvPr/>
        </p:nvSpPr>
        <p:spPr>
          <a:xfrm>
            <a:off x="8143237" y="4905395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0428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 flipV="1">
            <a:off x="1699491" y="3274355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928618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479183" y="1302112"/>
            <a:ext cx="0" cy="3730311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094589" y="1315514"/>
            <a:ext cx="0" cy="371690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685011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37542" y="1236076"/>
            <a:ext cx="2130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502337" y="1315514"/>
            <a:ext cx="798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5670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 flipV="1">
            <a:off x="5827787" y="1221074"/>
            <a:ext cx="18832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162633-457D-4EC7-857D-5BFF2B4B3FCB}"/>
              </a:ext>
            </a:extLst>
          </p:cNvPr>
          <p:cNvSpPr txBox="1"/>
          <p:nvPr/>
        </p:nvSpPr>
        <p:spPr>
          <a:xfrm>
            <a:off x="3266629" y="151561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8CFD2-607A-48F8-B7CD-2320A04E8890}"/>
              </a:ext>
            </a:extLst>
          </p:cNvPr>
          <p:cNvSpPr txBox="1"/>
          <p:nvPr/>
        </p:nvSpPr>
        <p:spPr>
          <a:xfrm>
            <a:off x="4907876" y="147846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E31489-829C-4736-9BC3-E4A7EE593FCD}"/>
              </a:ext>
            </a:extLst>
          </p:cNvPr>
          <p:cNvSpPr txBox="1"/>
          <p:nvPr/>
        </p:nvSpPr>
        <p:spPr>
          <a:xfrm>
            <a:off x="6537583" y="147846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8D71D5-2621-4019-AE06-16020623FD86}"/>
              </a:ext>
            </a:extLst>
          </p:cNvPr>
          <p:cNvSpPr txBox="1"/>
          <p:nvPr/>
        </p:nvSpPr>
        <p:spPr>
          <a:xfrm>
            <a:off x="8154140" y="144915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515A40-8339-4838-8D37-DF5BEC782695}"/>
              </a:ext>
            </a:extLst>
          </p:cNvPr>
          <p:cNvSpPr txBox="1"/>
          <p:nvPr/>
        </p:nvSpPr>
        <p:spPr>
          <a:xfrm>
            <a:off x="503842" y="6122582"/>
            <a:ext cx="1064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 × Numbers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 × n FFs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4 × n-bit </a:t>
            </a:r>
            <a:r>
              <a:rPr lang="en-US" sz="36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Registers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ABEB77F-1BD3-42BD-AB31-76984AE01855}"/>
              </a:ext>
            </a:extLst>
          </p:cNvPr>
          <p:cNvSpPr txBox="1"/>
          <p:nvPr/>
        </p:nvSpPr>
        <p:spPr>
          <a:xfrm>
            <a:off x="3275607" y="2672632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D5DAF1-DE07-42D8-A5DB-9176099F61A2}"/>
              </a:ext>
            </a:extLst>
          </p:cNvPr>
          <p:cNvSpPr txBox="1"/>
          <p:nvPr/>
        </p:nvSpPr>
        <p:spPr>
          <a:xfrm>
            <a:off x="4916854" y="263548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0A5332B-F429-435F-99CD-F62CBE276805}"/>
              </a:ext>
            </a:extLst>
          </p:cNvPr>
          <p:cNvSpPr txBox="1"/>
          <p:nvPr/>
        </p:nvSpPr>
        <p:spPr>
          <a:xfrm>
            <a:off x="6546561" y="263548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F7ECAF0-5C79-4DE7-A1FB-9DC8B763816F}"/>
              </a:ext>
            </a:extLst>
          </p:cNvPr>
          <p:cNvSpPr txBox="1"/>
          <p:nvPr/>
        </p:nvSpPr>
        <p:spPr>
          <a:xfrm>
            <a:off x="8163118" y="2606177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3094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5537598-BF03-49E2-8E61-7CCEA2BEE8A4}"/>
              </a:ext>
            </a:extLst>
          </p:cNvPr>
          <p:cNvSpPr txBox="1"/>
          <p:nvPr/>
        </p:nvSpPr>
        <p:spPr>
          <a:xfrm>
            <a:off x="3283692" y="3822135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F3531BE-B07B-46CF-BDFA-D4B3D7F46066}"/>
              </a:ext>
            </a:extLst>
          </p:cNvPr>
          <p:cNvSpPr txBox="1"/>
          <p:nvPr/>
        </p:nvSpPr>
        <p:spPr>
          <a:xfrm>
            <a:off x="4924939" y="378498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7652128-B6F0-4AA4-85DF-2D6D816AABE0}"/>
              </a:ext>
            </a:extLst>
          </p:cNvPr>
          <p:cNvSpPr txBox="1"/>
          <p:nvPr/>
        </p:nvSpPr>
        <p:spPr>
          <a:xfrm>
            <a:off x="6554646" y="378498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F26275F-54FF-4511-88DA-9BA3B0E9785D}"/>
              </a:ext>
            </a:extLst>
          </p:cNvPr>
          <p:cNvSpPr txBox="1"/>
          <p:nvPr/>
        </p:nvSpPr>
        <p:spPr>
          <a:xfrm>
            <a:off x="8171203" y="375568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82809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584C3220-2E50-4270-BE41-968AE4931940}"/>
              </a:ext>
            </a:extLst>
          </p:cNvPr>
          <p:cNvSpPr txBox="1"/>
          <p:nvPr/>
        </p:nvSpPr>
        <p:spPr>
          <a:xfrm>
            <a:off x="3255726" y="497185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140B81A-4436-4774-BFF7-2093B67DBB79}"/>
              </a:ext>
            </a:extLst>
          </p:cNvPr>
          <p:cNvSpPr txBox="1"/>
          <p:nvPr/>
        </p:nvSpPr>
        <p:spPr>
          <a:xfrm>
            <a:off x="4896973" y="493469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16B9B27-43E1-4C51-86B9-5705FA86D238}"/>
              </a:ext>
            </a:extLst>
          </p:cNvPr>
          <p:cNvSpPr txBox="1"/>
          <p:nvPr/>
        </p:nvSpPr>
        <p:spPr>
          <a:xfrm>
            <a:off x="6526680" y="493469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FFE84A9-1C21-4169-BCE9-11E99A1AEC3B}"/>
              </a:ext>
            </a:extLst>
          </p:cNvPr>
          <p:cNvSpPr txBox="1"/>
          <p:nvPr/>
        </p:nvSpPr>
        <p:spPr>
          <a:xfrm>
            <a:off x="8143237" y="4905395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A80F325-1784-464E-9868-D575931D7CFB}"/>
              </a:ext>
            </a:extLst>
          </p:cNvPr>
          <p:cNvSpPr/>
          <p:nvPr/>
        </p:nvSpPr>
        <p:spPr>
          <a:xfrm>
            <a:off x="0" y="2678832"/>
            <a:ext cx="12192000" cy="1450263"/>
          </a:xfrm>
          <a:prstGeom prst="rect">
            <a:avLst/>
          </a:prstGeom>
          <a:solidFill>
            <a:srgbClr val="FFFF0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Segoe UI Light (Headings)"/>
              </a:rPr>
              <a:t>What is the problem?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9CB4CAC-0419-4F38-855C-586B9217CC8C}"/>
              </a:ext>
            </a:extLst>
          </p:cNvPr>
          <p:cNvSpPr txBox="1"/>
          <p:nvPr/>
        </p:nvSpPr>
        <p:spPr>
          <a:xfrm>
            <a:off x="3710187" y="125686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4-bit 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87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 flipV="1">
            <a:off x="1699491" y="3274355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928618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479183" y="1302112"/>
            <a:ext cx="0" cy="3730311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094589" y="1315514"/>
            <a:ext cx="0" cy="371690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685011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37542" y="1236076"/>
            <a:ext cx="2130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502337" y="1315514"/>
            <a:ext cx="798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5670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 flipV="1">
            <a:off x="5827787" y="1221074"/>
            <a:ext cx="18832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162633-457D-4EC7-857D-5BFF2B4B3FCB}"/>
              </a:ext>
            </a:extLst>
          </p:cNvPr>
          <p:cNvSpPr txBox="1"/>
          <p:nvPr/>
        </p:nvSpPr>
        <p:spPr>
          <a:xfrm>
            <a:off x="3266629" y="151561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8CFD2-607A-48F8-B7CD-2320A04E8890}"/>
              </a:ext>
            </a:extLst>
          </p:cNvPr>
          <p:cNvSpPr txBox="1"/>
          <p:nvPr/>
        </p:nvSpPr>
        <p:spPr>
          <a:xfrm>
            <a:off x="4907876" y="147846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E31489-829C-4736-9BC3-E4A7EE593FCD}"/>
              </a:ext>
            </a:extLst>
          </p:cNvPr>
          <p:cNvSpPr txBox="1"/>
          <p:nvPr/>
        </p:nvSpPr>
        <p:spPr>
          <a:xfrm>
            <a:off x="6537583" y="1478461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8D71D5-2621-4019-AE06-16020623FD86}"/>
              </a:ext>
            </a:extLst>
          </p:cNvPr>
          <p:cNvSpPr txBox="1"/>
          <p:nvPr/>
        </p:nvSpPr>
        <p:spPr>
          <a:xfrm>
            <a:off x="8154140" y="144915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515A40-8339-4838-8D37-DF5BEC782695}"/>
              </a:ext>
            </a:extLst>
          </p:cNvPr>
          <p:cNvSpPr txBox="1"/>
          <p:nvPr/>
        </p:nvSpPr>
        <p:spPr>
          <a:xfrm>
            <a:off x="503842" y="6122582"/>
            <a:ext cx="1064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 × Numbers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 × n FFs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4 × n-bit </a:t>
            </a:r>
            <a:r>
              <a:rPr lang="en-US" sz="36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Registers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ABEB77F-1BD3-42BD-AB31-76984AE01855}"/>
              </a:ext>
            </a:extLst>
          </p:cNvPr>
          <p:cNvSpPr txBox="1"/>
          <p:nvPr/>
        </p:nvSpPr>
        <p:spPr>
          <a:xfrm>
            <a:off x="3275607" y="2672632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D5DAF1-DE07-42D8-A5DB-9176099F61A2}"/>
              </a:ext>
            </a:extLst>
          </p:cNvPr>
          <p:cNvSpPr txBox="1"/>
          <p:nvPr/>
        </p:nvSpPr>
        <p:spPr>
          <a:xfrm>
            <a:off x="4916854" y="263548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0A5332B-F429-435F-99CD-F62CBE276805}"/>
              </a:ext>
            </a:extLst>
          </p:cNvPr>
          <p:cNvSpPr txBox="1"/>
          <p:nvPr/>
        </p:nvSpPr>
        <p:spPr>
          <a:xfrm>
            <a:off x="6546561" y="263548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F7ECAF0-5C79-4DE7-A1FB-9DC8B763816F}"/>
              </a:ext>
            </a:extLst>
          </p:cNvPr>
          <p:cNvSpPr txBox="1"/>
          <p:nvPr/>
        </p:nvSpPr>
        <p:spPr>
          <a:xfrm>
            <a:off x="8163118" y="2606177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3094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5537598-BF03-49E2-8E61-7CCEA2BEE8A4}"/>
              </a:ext>
            </a:extLst>
          </p:cNvPr>
          <p:cNvSpPr txBox="1"/>
          <p:nvPr/>
        </p:nvSpPr>
        <p:spPr>
          <a:xfrm>
            <a:off x="3283692" y="3822135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F3531BE-B07B-46CF-BDFA-D4B3D7F46066}"/>
              </a:ext>
            </a:extLst>
          </p:cNvPr>
          <p:cNvSpPr txBox="1"/>
          <p:nvPr/>
        </p:nvSpPr>
        <p:spPr>
          <a:xfrm>
            <a:off x="4924939" y="378498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7652128-B6F0-4AA4-85DF-2D6D816AABE0}"/>
              </a:ext>
            </a:extLst>
          </p:cNvPr>
          <p:cNvSpPr txBox="1"/>
          <p:nvPr/>
        </p:nvSpPr>
        <p:spPr>
          <a:xfrm>
            <a:off x="6554646" y="3784983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F26275F-54FF-4511-88DA-9BA3B0E9785D}"/>
              </a:ext>
            </a:extLst>
          </p:cNvPr>
          <p:cNvSpPr txBox="1"/>
          <p:nvPr/>
        </p:nvSpPr>
        <p:spPr>
          <a:xfrm>
            <a:off x="8171203" y="375568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82809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584C3220-2E50-4270-BE41-968AE4931940}"/>
              </a:ext>
            </a:extLst>
          </p:cNvPr>
          <p:cNvSpPr txBox="1"/>
          <p:nvPr/>
        </p:nvSpPr>
        <p:spPr>
          <a:xfrm>
            <a:off x="3255726" y="4971850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</a:t>
            </a:r>
            <a:endParaRPr lang="en-US" sz="48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140B81A-4436-4774-BFF7-2093B67DBB79}"/>
              </a:ext>
            </a:extLst>
          </p:cNvPr>
          <p:cNvSpPr txBox="1"/>
          <p:nvPr/>
        </p:nvSpPr>
        <p:spPr>
          <a:xfrm>
            <a:off x="4896973" y="493469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Z</a:t>
            </a:r>
            <a:endParaRPr lang="en-US" sz="48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16B9B27-43E1-4C51-86B9-5705FA86D238}"/>
              </a:ext>
            </a:extLst>
          </p:cNvPr>
          <p:cNvSpPr txBox="1"/>
          <p:nvPr/>
        </p:nvSpPr>
        <p:spPr>
          <a:xfrm>
            <a:off x="6526680" y="4934698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</a:t>
            </a:r>
            <a:endParaRPr lang="en-US" sz="4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FFE84A9-1C21-4169-BCE9-11E99A1AEC3B}"/>
              </a:ext>
            </a:extLst>
          </p:cNvPr>
          <p:cNvSpPr txBox="1"/>
          <p:nvPr/>
        </p:nvSpPr>
        <p:spPr>
          <a:xfrm>
            <a:off x="8143237" y="4905395"/>
            <a:ext cx="35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spc="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X</a:t>
            </a:r>
            <a:endParaRPr lang="en-US" sz="4800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A80F325-1784-464E-9868-D575931D7CFB}"/>
              </a:ext>
            </a:extLst>
          </p:cNvPr>
          <p:cNvSpPr/>
          <p:nvPr/>
        </p:nvSpPr>
        <p:spPr>
          <a:xfrm>
            <a:off x="0" y="2678832"/>
            <a:ext cx="12192000" cy="1450263"/>
          </a:xfrm>
          <a:prstGeom prst="rect">
            <a:avLst/>
          </a:prstGeom>
          <a:solidFill>
            <a:srgbClr val="FFFF0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FF"/>
                </a:solidFill>
                <a:latin typeface="Segoe UI Light (Headings)"/>
              </a:rPr>
              <a:t>Problem!</a:t>
            </a:r>
          </a:p>
          <a:p>
            <a:pPr algn="ctr"/>
            <a:r>
              <a:rPr lang="en-US" sz="3600" dirty="0">
                <a:solidFill>
                  <a:srgbClr val="0000FF"/>
                </a:solidFill>
                <a:latin typeface="Segoe UI Light (Headings)"/>
              </a:rPr>
              <a:t>1 number goes to all registers.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9AE0C1D-98D1-46D3-9D77-F280EF523236}"/>
              </a:ext>
            </a:extLst>
          </p:cNvPr>
          <p:cNvSpPr txBox="1"/>
          <p:nvPr/>
        </p:nvSpPr>
        <p:spPr>
          <a:xfrm>
            <a:off x="3710187" y="125686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4-bit 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082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76328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Which Register?</a:t>
            </a:r>
          </a:p>
        </p:txBody>
      </p:sp>
    </p:spTree>
    <p:extLst>
      <p:ext uri="{BB962C8B-B14F-4D97-AF65-F5344CB8AC3E}">
        <p14:creationId xmlns:p14="http://schemas.microsoft.com/office/powerpoint/2010/main" val="2442903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76328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Select Register by Name?</a:t>
            </a:r>
          </a:p>
        </p:txBody>
      </p:sp>
    </p:spTree>
    <p:extLst>
      <p:ext uri="{BB962C8B-B14F-4D97-AF65-F5344CB8AC3E}">
        <p14:creationId xmlns:p14="http://schemas.microsoft.com/office/powerpoint/2010/main" val="206125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2BD8D66-0796-4845-8684-457FAF34079B}"/>
              </a:ext>
            </a:extLst>
          </p:cNvPr>
          <p:cNvSpPr txBox="1"/>
          <p:nvPr/>
        </p:nvSpPr>
        <p:spPr>
          <a:xfrm>
            <a:off x="0" y="2501029"/>
            <a:ext cx="2324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 Light (Headings)"/>
              </a:rPr>
              <a:t>Number Systems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54370-E456-47C5-BCFD-72AE2E4764CD}"/>
              </a:ext>
            </a:extLst>
          </p:cNvPr>
          <p:cNvSpPr txBox="1"/>
          <p:nvPr/>
        </p:nvSpPr>
        <p:spPr>
          <a:xfrm>
            <a:off x="0" y="4534778"/>
            <a:ext cx="12272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| Flip-Flops|  Sequential Logic </a:t>
            </a:r>
            <a:r>
              <a:rPr lang="en-US" sz="2200" dirty="0">
                <a:latin typeface="Segoe UI Light (Headings)"/>
              </a:rPr>
              <a:t>| </a:t>
            </a:r>
            <a:r>
              <a:rPr lang="en-US" sz="2200" b="1" dirty="0">
                <a:latin typeface="Segoe UI Light (Headings)"/>
              </a:rPr>
              <a:t>Computer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8A168-3C35-4930-8569-FDC7EB83E187}"/>
              </a:ext>
            </a:extLst>
          </p:cNvPr>
          <p:cNvSpPr txBox="1"/>
          <p:nvPr/>
        </p:nvSpPr>
        <p:spPr>
          <a:xfrm>
            <a:off x="2190816" y="255746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(12)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(1100)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321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069757B-7375-445E-8AA7-A1781D564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134839"/>
              </p:ext>
            </p:extLst>
          </p:nvPr>
        </p:nvGraphicFramePr>
        <p:xfrm>
          <a:off x="2586181" y="1319192"/>
          <a:ext cx="8609503" cy="46918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4146">
                  <a:extLst>
                    <a:ext uri="{9D8B030D-6E8A-4147-A177-3AD203B41FA5}">
                      <a16:colId xmlns:a16="http://schemas.microsoft.com/office/drawing/2014/main" val="3108998496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3669088660"/>
                    </a:ext>
                  </a:extLst>
                </a:gridCol>
                <a:gridCol w="1579419">
                  <a:extLst>
                    <a:ext uri="{9D8B030D-6E8A-4147-A177-3AD203B41FA5}">
                      <a16:colId xmlns:a16="http://schemas.microsoft.com/office/drawing/2014/main" val="2384145334"/>
                    </a:ext>
                  </a:extLst>
                </a:gridCol>
                <a:gridCol w="1695040">
                  <a:extLst>
                    <a:ext uri="{9D8B030D-6E8A-4147-A177-3AD203B41FA5}">
                      <a16:colId xmlns:a16="http://schemas.microsoft.com/office/drawing/2014/main" val="4157301295"/>
                    </a:ext>
                  </a:extLst>
                </a:gridCol>
                <a:gridCol w="1991480">
                  <a:extLst>
                    <a:ext uri="{9D8B030D-6E8A-4147-A177-3AD203B41FA5}">
                      <a16:colId xmlns:a16="http://schemas.microsoft.com/office/drawing/2014/main" val="3429321932"/>
                    </a:ext>
                  </a:extLst>
                </a:gridCol>
              </a:tblGrid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A</a:t>
                      </a:r>
                      <a:endParaRPr kumimoji="0" lang="en-US" sz="4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815430"/>
                  </a:ext>
                </a:extLst>
              </a:tr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239037"/>
                  </a:ext>
                </a:extLst>
              </a:tr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351300"/>
                  </a:ext>
                </a:extLst>
              </a:tr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D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87777"/>
                  </a:ext>
                </a:extLst>
              </a:tr>
            </a:tbl>
          </a:graphicData>
        </a:graphic>
      </p:graphicFrame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 flipV="1">
            <a:off x="1699491" y="3274355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928618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479183" y="1302112"/>
            <a:ext cx="0" cy="3730311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094589" y="1315514"/>
            <a:ext cx="0" cy="371690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685011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37542" y="1236076"/>
            <a:ext cx="2130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502337" y="1315514"/>
            <a:ext cx="798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5670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 flipV="1">
            <a:off x="5827787" y="1221074"/>
            <a:ext cx="18832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F515A40-8339-4838-8D37-DF5BEC782695}"/>
              </a:ext>
            </a:extLst>
          </p:cNvPr>
          <p:cNvSpPr txBox="1"/>
          <p:nvPr/>
        </p:nvSpPr>
        <p:spPr>
          <a:xfrm>
            <a:off x="503842" y="6122582"/>
            <a:ext cx="1064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 × Numbers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 × n FFs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4 × n-bit </a:t>
            </a:r>
            <a:r>
              <a:rPr lang="en-US" sz="36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Registers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3094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82809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16D555AE-7697-4E81-9B53-C2994CC1DDA3}"/>
              </a:ext>
            </a:extLst>
          </p:cNvPr>
          <p:cNvSpPr txBox="1"/>
          <p:nvPr/>
        </p:nvSpPr>
        <p:spPr>
          <a:xfrm>
            <a:off x="3710187" y="125686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4-bit 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77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76328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Select Register by Address?</a:t>
            </a:r>
          </a:p>
        </p:txBody>
      </p:sp>
    </p:spTree>
    <p:extLst>
      <p:ext uri="{BB962C8B-B14F-4D97-AF65-F5344CB8AC3E}">
        <p14:creationId xmlns:p14="http://schemas.microsoft.com/office/powerpoint/2010/main" val="86523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069757B-7375-445E-8AA7-A1781D564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400360"/>
              </p:ext>
            </p:extLst>
          </p:nvPr>
        </p:nvGraphicFramePr>
        <p:xfrm>
          <a:off x="2586181" y="1319192"/>
          <a:ext cx="8609503" cy="46918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4146">
                  <a:extLst>
                    <a:ext uri="{9D8B030D-6E8A-4147-A177-3AD203B41FA5}">
                      <a16:colId xmlns:a16="http://schemas.microsoft.com/office/drawing/2014/main" val="3108998496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3669088660"/>
                    </a:ext>
                  </a:extLst>
                </a:gridCol>
                <a:gridCol w="1579419">
                  <a:extLst>
                    <a:ext uri="{9D8B030D-6E8A-4147-A177-3AD203B41FA5}">
                      <a16:colId xmlns:a16="http://schemas.microsoft.com/office/drawing/2014/main" val="2384145334"/>
                    </a:ext>
                  </a:extLst>
                </a:gridCol>
                <a:gridCol w="1695040">
                  <a:extLst>
                    <a:ext uri="{9D8B030D-6E8A-4147-A177-3AD203B41FA5}">
                      <a16:colId xmlns:a16="http://schemas.microsoft.com/office/drawing/2014/main" val="4157301295"/>
                    </a:ext>
                  </a:extLst>
                </a:gridCol>
                <a:gridCol w="1991480">
                  <a:extLst>
                    <a:ext uri="{9D8B030D-6E8A-4147-A177-3AD203B41FA5}">
                      <a16:colId xmlns:a16="http://schemas.microsoft.com/office/drawing/2014/main" val="3429321932"/>
                    </a:ext>
                  </a:extLst>
                </a:gridCol>
              </a:tblGrid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00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815430"/>
                  </a:ext>
                </a:extLst>
              </a:tr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239037"/>
                  </a:ext>
                </a:extLst>
              </a:tr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351300"/>
                  </a:ext>
                </a:extLst>
              </a:tr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11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87777"/>
                  </a:ext>
                </a:extLst>
              </a:tr>
            </a:tbl>
          </a:graphicData>
        </a:graphic>
      </p:graphicFrame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 flipV="1">
            <a:off x="1699491" y="3274355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9446491" cy="762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928618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479183" y="1302112"/>
            <a:ext cx="0" cy="3730311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094589" y="1315514"/>
            <a:ext cx="0" cy="371690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685011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37542" y="1236076"/>
            <a:ext cx="2130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502337" y="1315514"/>
            <a:ext cx="798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5670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 flipV="1">
            <a:off x="5827787" y="1221074"/>
            <a:ext cx="18832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3094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82809"/>
            <a:ext cx="8609508" cy="9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AFFDDF5E-E996-4EAC-90CD-7933ACCD9B79}"/>
              </a:ext>
            </a:extLst>
          </p:cNvPr>
          <p:cNvSpPr txBox="1"/>
          <p:nvPr/>
        </p:nvSpPr>
        <p:spPr>
          <a:xfrm>
            <a:off x="3710187" y="125686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4-bit 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963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9470827" y="1875201"/>
            <a:ext cx="1816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069757B-7375-445E-8AA7-A1781D564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41522"/>
              </p:ext>
            </p:extLst>
          </p:nvPr>
        </p:nvGraphicFramePr>
        <p:xfrm>
          <a:off x="2586181" y="1319192"/>
          <a:ext cx="6618023" cy="46918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4146">
                  <a:extLst>
                    <a:ext uri="{9D8B030D-6E8A-4147-A177-3AD203B41FA5}">
                      <a16:colId xmlns:a16="http://schemas.microsoft.com/office/drawing/2014/main" val="3108998496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3669088660"/>
                    </a:ext>
                  </a:extLst>
                </a:gridCol>
                <a:gridCol w="1579419">
                  <a:extLst>
                    <a:ext uri="{9D8B030D-6E8A-4147-A177-3AD203B41FA5}">
                      <a16:colId xmlns:a16="http://schemas.microsoft.com/office/drawing/2014/main" val="2384145334"/>
                    </a:ext>
                  </a:extLst>
                </a:gridCol>
                <a:gridCol w="1695040">
                  <a:extLst>
                    <a:ext uri="{9D8B030D-6E8A-4147-A177-3AD203B41FA5}">
                      <a16:colId xmlns:a16="http://schemas.microsoft.com/office/drawing/2014/main" val="4157301295"/>
                    </a:ext>
                  </a:extLst>
                </a:gridCol>
              </a:tblGrid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815430"/>
                  </a:ext>
                </a:extLst>
              </a:tr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239037"/>
                  </a:ext>
                </a:extLst>
              </a:tr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351300"/>
                  </a:ext>
                </a:extLst>
              </a:tr>
              <a:tr h="1172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87777"/>
                  </a:ext>
                </a:extLst>
              </a:tr>
            </a:tbl>
          </a:graphicData>
        </a:graphic>
      </p:graphicFrame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504713" cy="4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8341695" cy="67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928618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479183" y="1302112"/>
            <a:ext cx="0" cy="3730311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094589" y="1315514"/>
            <a:ext cx="0" cy="3716909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685011" y="1234122"/>
            <a:ext cx="0" cy="380727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2937542" y="1236076"/>
            <a:ext cx="2130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4502337" y="1315514"/>
            <a:ext cx="798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5670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 flipV="1">
            <a:off x="5827787" y="1221074"/>
            <a:ext cx="18832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4007"/>
            <a:ext cx="7496628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79692"/>
            <a:ext cx="7524594" cy="40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4AE23A82-FEF0-434A-8693-117487A298C1}"/>
              </a:ext>
            </a:extLst>
          </p:cNvPr>
          <p:cNvSpPr txBox="1"/>
          <p:nvPr/>
        </p:nvSpPr>
        <p:spPr>
          <a:xfrm>
            <a:off x="8843440" y="153324"/>
            <a:ext cx="3348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2-bit </a:t>
            </a:r>
            <a:r>
              <a:rPr lang="en-US" sz="320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Address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C637DEC-DACF-4CB6-A552-840D1D006900}"/>
              </a:ext>
            </a:extLst>
          </p:cNvPr>
          <p:cNvSpPr txBox="1"/>
          <p:nvPr/>
        </p:nvSpPr>
        <p:spPr>
          <a:xfrm>
            <a:off x="3710187" y="125686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4-bit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Data </a:t>
            </a: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9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9468245" y="3038928"/>
            <a:ext cx="1816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>
            <a:off x="9468245" y="4183977"/>
            <a:ext cx="1816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>
            <a:off x="9463081" y="5241541"/>
            <a:ext cx="18169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8953841" y="1562580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8967682" y="2705552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8991489" y="3890280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8980844" y="4920221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6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70463E3-0AE2-4698-8A2E-80E077D4D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0420"/>
          <a:stretch/>
        </p:blipFill>
        <p:spPr>
          <a:xfrm>
            <a:off x="749344" y="1016000"/>
            <a:ext cx="10693311" cy="5461264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D487D414-8317-4F4C-9331-3FA0C10E8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88" t="13477" r="17684" b="54651"/>
          <a:stretch/>
        </p:blipFill>
        <p:spPr>
          <a:xfrm>
            <a:off x="7137400" y="808590"/>
            <a:ext cx="2844800" cy="26204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3179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3C4AEC-85FA-4B3F-8CF7-C8014552CE3E}"/>
              </a:ext>
            </a:extLst>
          </p:cNvPr>
          <p:cNvGrpSpPr>
            <a:grpSpLocks noChangeAspect="1"/>
          </p:cNvGrpSpPr>
          <p:nvPr/>
        </p:nvGrpSpPr>
        <p:grpSpPr>
          <a:xfrm>
            <a:off x="4675135" y="2514600"/>
            <a:ext cx="2250084" cy="1828800"/>
            <a:chOff x="2900856" y="2819400"/>
            <a:chExt cx="1125044" cy="91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6D6C44-BC16-4D65-A816-160E625F6188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440FC2-BBAC-459A-9D6D-CE54F59FC0B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F654E85B-29E6-48B5-84DD-EF1DC992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4DFC249-F6F6-4A57-8197-593F5A2E4B59}"/>
                  </a:ext>
                </a:extLst>
              </p:cNvPr>
              <p:cNvCxnSpPr>
                <a:cxnSpLocks/>
                <a:endCxn id="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6C790B4-DE13-4729-91AD-AF79CE985F5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D0FD67-6057-4985-97CD-02B0CEE236A3}"/>
              </a:ext>
            </a:extLst>
          </p:cNvPr>
          <p:cNvCxnSpPr>
            <a:cxnSpLocks/>
          </p:cNvCxnSpPr>
          <p:nvPr/>
        </p:nvCxnSpPr>
        <p:spPr>
          <a:xfrm>
            <a:off x="3812363" y="981852"/>
            <a:ext cx="0" cy="783448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03E906-E48A-413A-8AF2-13DD30069F74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Input: I</a:t>
            </a:r>
            <a:r>
              <a:rPr lang="en-US" sz="32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0A0A5A-CDD9-49DF-A758-B7A0151AC944}"/>
              </a:ext>
            </a:extLst>
          </p:cNvPr>
          <p:cNvCxnSpPr>
            <a:cxnSpLocks/>
          </p:cNvCxnSpPr>
          <p:nvPr/>
        </p:nvCxnSpPr>
        <p:spPr>
          <a:xfrm>
            <a:off x="8521700" y="3005501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259718-360F-4825-B0F5-FA76EF7D28A1}"/>
              </a:ext>
            </a:extLst>
          </p:cNvPr>
          <p:cNvSpPr txBox="1"/>
          <p:nvPr/>
        </p:nvSpPr>
        <p:spPr>
          <a:xfrm>
            <a:off x="7540916" y="223277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Select: 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40E597-2A66-42A2-B056-94953602F3A5}"/>
              </a:ext>
            </a:extLst>
          </p:cNvPr>
          <p:cNvSpPr/>
          <p:nvPr/>
        </p:nvSpPr>
        <p:spPr>
          <a:xfrm>
            <a:off x="317501" y="5014373"/>
            <a:ext cx="118744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R</a:t>
            </a:r>
            <a:r>
              <a:rPr lang="en-US" sz="4400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(selected) then </a:t>
            </a:r>
            <a:r>
              <a:rPr lang="en-US" sz="4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Write (Load)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(I</a:t>
            </a:r>
            <a:r>
              <a:rPr lang="en-US" sz="4400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D-FF)</a:t>
            </a:r>
          </a:p>
          <a:p>
            <a:pPr lvl="0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else </a:t>
            </a:r>
            <a:r>
              <a:rPr lang="en-US" sz="44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499307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3C4AEC-85FA-4B3F-8CF7-C8014552CE3E}"/>
              </a:ext>
            </a:extLst>
          </p:cNvPr>
          <p:cNvGrpSpPr>
            <a:grpSpLocks noChangeAspect="1"/>
          </p:cNvGrpSpPr>
          <p:nvPr/>
        </p:nvGrpSpPr>
        <p:grpSpPr>
          <a:xfrm>
            <a:off x="4675135" y="2514600"/>
            <a:ext cx="2250084" cy="1828800"/>
            <a:chOff x="2900856" y="2819400"/>
            <a:chExt cx="1125044" cy="91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6D6C44-BC16-4D65-A816-160E625F6188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440FC2-BBAC-459A-9D6D-CE54F59FC0B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F654E85B-29E6-48B5-84DD-EF1DC992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4DFC249-F6F6-4A57-8197-593F5A2E4B59}"/>
                  </a:ext>
                </a:extLst>
              </p:cNvPr>
              <p:cNvCxnSpPr>
                <a:cxnSpLocks/>
                <a:endCxn id="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6C790B4-DE13-4729-91AD-AF79CE985F5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D0FD67-6057-4985-97CD-02B0CEE236A3}"/>
              </a:ext>
            </a:extLst>
          </p:cNvPr>
          <p:cNvCxnSpPr>
            <a:cxnSpLocks/>
          </p:cNvCxnSpPr>
          <p:nvPr/>
        </p:nvCxnSpPr>
        <p:spPr>
          <a:xfrm>
            <a:off x="3812363" y="981852"/>
            <a:ext cx="0" cy="783448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03E906-E48A-413A-8AF2-13DD30069F74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Input: I</a:t>
            </a:r>
            <a:r>
              <a:rPr lang="en-US" sz="32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0A0A5A-CDD9-49DF-A758-B7A0151AC944}"/>
              </a:ext>
            </a:extLst>
          </p:cNvPr>
          <p:cNvCxnSpPr>
            <a:cxnSpLocks/>
          </p:cNvCxnSpPr>
          <p:nvPr/>
        </p:nvCxnSpPr>
        <p:spPr>
          <a:xfrm>
            <a:off x="8521700" y="3005501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259718-360F-4825-B0F5-FA76EF7D28A1}"/>
              </a:ext>
            </a:extLst>
          </p:cNvPr>
          <p:cNvSpPr txBox="1"/>
          <p:nvPr/>
        </p:nvSpPr>
        <p:spPr>
          <a:xfrm>
            <a:off x="7540916" y="223277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Select: 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40E597-2A66-42A2-B056-94953602F3A5}"/>
              </a:ext>
            </a:extLst>
          </p:cNvPr>
          <p:cNvSpPr/>
          <p:nvPr/>
        </p:nvSpPr>
        <p:spPr>
          <a:xfrm>
            <a:off x="215900" y="5074295"/>
            <a:ext cx="12191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R</a:t>
            </a:r>
            <a:r>
              <a:rPr lang="en-US" sz="4400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(selected) then </a:t>
            </a:r>
            <a:r>
              <a:rPr lang="en-US" sz="4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Write (Load)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(I</a:t>
            </a:r>
            <a:r>
              <a:rPr lang="en-US" sz="4400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D-FF)</a:t>
            </a:r>
          </a:p>
          <a:p>
            <a:pPr lvl="0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else </a:t>
            </a:r>
            <a:r>
              <a:rPr lang="en-US" sz="44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Store </a:t>
            </a:r>
            <a:r>
              <a:rPr lang="en-US" sz="440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but D-FF does not have store action!</a:t>
            </a:r>
          </a:p>
        </p:txBody>
      </p:sp>
    </p:spTree>
    <p:extLst>
      <p:ext uri="{BB962C8B-B14F-4D97-AF65-F5344CB8AC3E}">
        <p14:creationId xmlns:p14="http://schemas.microsoft.com/office/powerpoint/2010/main" val="1229363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3C4AEC-85FA-4B3F-8CF7-C8014552CE3E}"/>
              </a:ext>
            </a:extLst>
          </p:cNvPr>
          <p:cNvGrpSpPr>
            <a:grpSpLocks noChangeAspect="1"/>
          </p:cNvGrpSpPr>
          <p:nvPr/>
        </p:nvGrpSpPr>
        <p:grpSpPr>
          <a:xfrm>
            <a:off x="4675135" y="2514600"/>
            <a:ext cx="2250084" cy="1828800"/>
            <a:chOff x="2900856" y="2819400"/>
            <a:chExt cx="1125044" cy="91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6D6C44-BC16-4D65-A816-160E625F6188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440FC2-BBAC-459A-9D6D-CE54F59FC0B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F654E85B-29E6-48B5-84DD-EF1DC992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4DFC249-F6F6-4A57-8197-593F5A2E4B59}"/>
                  </a:ext>
                </a:extLst>
              </p:cNvPr>
              <p:cNvCxnSpPr>
                <a:cxnSpLocks/>
                <a:endCxn id="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6C790B4-DE13-4729-91AD-AF79CE985F5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D0FD67-6057-4985-97CD-02B0CEE236A3}"/>
              </a:ext>
            </a:extLst>
          </p:cNvPr>
          <p:cNvCxnSpPr>
            <a:cxnSpLocks/>
          </p:cNvCxnSpPr>
          <p:nvPr/>
        </p:nvCxnSpPr>
        <p:spPr>
          <a:xfrm>
            <a:off x="4675135" y="601775"/>
            <a:ext cx="0" cy="2215779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03E906-E48A-413A-8AF2-13DD30069F74}"/>
              </a:ext>
            </a:extLst>
          </p:cNvPr>
          <p:cNvSpPr txBox="1"/>
          <p:nvPr/>
        </p:nvSpPr>
        <p:spPr>
          <a:xfrm>
            <a:off x="2767626" y="7089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Input: I</a:t>
            </a:r>
            <a:r>
              <a:rPr lang="en-US" sz="32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0A0A5A-CDD9-49DF-A758-B7A0151AC944}"/>
              </a:ext>
            </a:extLst>
          </p:cNvPr>
          <p:cNvCxnSpPr>
            <a:cxnSpLocks/>
          </p:cNvCxnSpPr>
          <p:nvPr/>
        </p:nvCxnSpPr>
        <p:spPr>
          <a:xfrm>
            <a:off x="8521700" y="3005501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259718-360F-4825-B0F5-FA76EF7D28A1}"/>
              </a:ext>
            </a:extLst>
          </p:cNvPr>
          <p:cNvSpPr txBox="1"/>
          <p:nvPr/>
        </p:nvSpPr>
        <p:spPr>
          <a:xfrm>
            <a:off x="7540916" y="223277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Select: 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FBF144-7CE4-43A1-BFD0-893048FCF46E}"/>
              </a:ext>
            </a:extLst>
          </p:cNvPr>
          <p:cNvCxnSpPr>
            <a:cxnSpLocks/>
          </p:cNvCxnSpPr>
          <p:nvPr/>
        </p:nvCxnSpPr>
        <p:spPr>
          <a:xfrm>
            <a:off x="3868354" y="4593001"/>
            <a:ext cx="46533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F12B1B-4AB7-4360-9BAF-AEA3FC21A8F4}"/>
              </a:ext>
            </a:extLst>
          </p:cNvPr>
          <p:cNvCxnSpPr>
            <a:cxnSpLocks/>
          </p:cNvCxnSpPr>
          <p:nvPr/>
        </p:nvCxnSpPr>
        <p:spPr>
          <a:xfrm flipV="1">
            <a:off x="8534400" y="3005501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646500-D0C8-4915-936A-EDBEDB7946D3}"/>
              </a:ext>
            </a:extLst>
          </p:cNvPr>
          <p:cNvCxnSpPr>
            <a:cxnSpLocks/>
          </p:cNvCxnSpPr>
          <p:nvPr/>
        </p:nvCxnSpPr>
        <p:spPr>
          <a:xfrm flipV="1">
            <a:off x="3842954" y="3987854"/>
            <a:ext cx="0" cy="60514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A06E05-536C-419D-8483-8AEC7A0822C2}"/>
              </a:ext>
            </a:extLst>
          </p:cNvPr>
          <p:cNvSpPr txBox="1"/>
          <p:nvPr/>
        </p:nvSpPr>
        <p:spPr>
          <a:xfrm>
            <a:off x="4314383" y="3631967"/>
            <a:ext cx="600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3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B83F9D-A9FD-4477-AED3-F547AFA7FF3B}"/>
              </a:ext>
            </a:extLst>
          </p:cNvPr>
          <p:cNvCxnSpPr>
            <a:cxnSpLocks/>
          </p:cNvCxnSpPr>
          <p:nvPr/>
        </p:nvCxnSpPr>
        <p:spPr>
          <a:xfrm>
            <a:off x="3849795" y="3987854"/>
            <a:ext cx="595205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937079-DEF4-4363-92E6-2088C6275891}"/>
              </a:ext>
            </a:extLst>
          </p:cNvPr>
          <p:cNvCxnSpPr>
            <a:cxnSpLocks/>
          </p:cNvCxnSpPr>
          <p:nvPr/>
        </p:nvCxnSpPr>
        <p:spPr>
          <a:xfrm flipV="1">
            <a:off x="1955800" y="3902134"/>
            <a:ext cx="2489200" cy="0"/>
          </a:xfrm>
          <a:prstGeom prst="straightConnector1">
            <a:avLst/>
          </a:prstGeom>
          <a:ln w="22225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56BDDBE-6B4A-469F-8E08-A56376602F11}"/>
              </a:ext>
            </a:extLst>
          </p:cNvPr>
          <p:cNvSpPr txBox="1"/>
          <p:nvPr/>
        </p:nvSpPr>
        <p:spPr>
          <a:xfrm>
            <a:off x="1851295" y="3361149"/>
            <a:ext cx="916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67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3C4AEC-85FA-4B3F-8CF7-C8014552CE3E}"/>
              </a:ext>
            </a:extLst>
          </p:cNvPr>
          <p:cNvGrpSpPr>
            <a:grpSpLocks noChangeAspect="1"/>
          </p:cNvGrpSpPr>
          <p:nvPr/>
        </p:nvGrpSpPr>
        <p:grpSpPr>
          <a:xfrm>
            <a:off x="4675135" y="2514600"/>
            <a:ext cx="2250084" cy="1828800"/>
            <a:chOff x="2900856" y="2819400"/>
            <a:chExt cx="1125044" cy="91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6D6C44-BC16-4D65-A816-160E625F6188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440FC2-BBAC-459A-9D6D-CE54F59FC0B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F654E85B-29E6-48B5-84DD-EF1DC992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4DFC249-F6F6-4A57-8197-593F5A2E4B59}"/>
                  </a:ext>
                </a:extLst>
              </p:cNvPr>
              <p:cNvCxnSpPr>
                <a:cxnSpLocks/>
                <a:endCxn id="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6C790B4-DE13-4729-91AD-AF79CE985F5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D0FD67-6057-4985-97CD-02B0CEE236A3}"/>
              </a:ext>
            </a:extLst>
          </p:cNvPr>
          <p:cNvCxnSpPr>
            <a:cxnSpLocks/>
          </p:cNvCxnSpPr>
          <p:nvPr/>
        </p:nvCxnSpPr>
        <p:spPr>
          <a:xfrm>
            <a:off x="4675135" y="601775"/>
            <a:ext cx="0" cy="2215779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03E906-E48A-413A-8AF2-13DD30069F74}"/>
              </a:ext>
            </a:extLst>
          </p:cNvPr>
          <p:cNvSpPr txBox="1"/>
          <p:nvPr/>
        </p:nvSpPr>
        <p:spPr>
          <a:xfrm>
            <a:off x="2767626" y="7089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Input: I</a:t>
            </a:r>
            <a:r>
              <a:rPr lang="en-US" sz="32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0A0A5A-CDD9-49DF-A758-B7A0151AC944}"/>
              </a:ext>
            </a:extLst>
          </p:cNvPr>
          <p:cNvCxnSpPr>
            <a:cxnSpLocks/>
          </p:cNvCxnSpPr>
          <p:nvPr/>
        </p:nvCxnSpPr>
        <p:spPr>
          <a:xfrm>
            <a:off x="8521700" y="3005501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259718-360F-4825-B0F5-FA76EF7D28A1}"/>
              </a:ext>
            </a:extLst>
          </p:cNvPr>
          <p:cNvSpPr txBox="1"/>
          <p:nvPr/>
        </p:nvSpPr>
        <p:spPr>
          <a:xfrm>
            <a:off x="7540916" y="223277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Select: 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4DC34-0D4D-4D92-AC69-33500714E6F0}"/>
              </a:ext>
            </a:extLst>
          </p:cNvPr>
          <p:cNvSpPr/>
          <p:nvPr/>
        </p:nvSpPr>
        <p:spPr>
          <a:xfrm>
            <a:off x="0" y="5074295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40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Never ever touch clock! Why?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FBF144-7CE4-43A1-BFD0-893048FCF46E}"/>
              </a:ext>
            </a:extLst>
          </p:cNvPr>
          <p:cNvCxnSpPr>
            <a:cxnSpLocks/>
          </p:cNvCxnSpPr>
          <p:nvPr/>
        </p:nvCxnSpPr>
        <p:spPr>
          <a:xfrm>
            <a:off x="3868354" y="4593001"/>
            <a:ext cx="46533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F12B1B-4AB7-4360-9BAF-AEA3FC21A8F4}"/>
              </a:ext>
            </a:extLst>
          </p:cNvPr>
          <p:cNvCxnSpPr>
            <a:cxnSpLocks/>
          </p:cNvCxnSpPr>
          <p:nvPr/>
        </p:nvCxnSpPr>
        <p:spPr>
          <a:xfrm flipV="1">
            <a:off x="8534400" y="3005501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646500-D0C8-4915-936A-EDBEDB7946D3}"/>
              </a:ext>
            </a:extLst>
          </p:cNvPr>
          <p:cNvCxnSpPr>
            <a:cxnSpLocks/>
          </p:cNvCxnSpPr>
          <p:nvPr/>
        </p:nvCxnSpPr>
        <p:spPr>
          <a:xfrm flipV="1">
            <a:off x="3842954" y="3987854"/>
            <a:ext cx="0" cy="60514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A06E05-536C-419D-8483-8AEC7A0822C2}"/>
              </a:ext>
            </a:extLst>
          </p:cNvPr>
          <p:cNvSpPr txBox="1"/>
          <p:nvPr/>
        </p:nvSpPr>
        <p:spPr>
          <a:xfrm>
            <a:off x="4314383" y="3631967"/>
            <a:ext cx="600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endParaRPr lang="en-US" sz="3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B83F9D-A9FD-4477-AED3-F547AFA7FF3B}"/>
              </a:ext>
            </a:extLst>
          </p:cNvPr>
          <p:cNvCxnSpPr>
            <a:cxnSpLocks/>
          </p:cNvCxnSpPr>
          <p:nvPr/>
        </p:nvCxnSpPr>
        <p:spPr>
          <a:xfrm>
            <a:off x="3849795" y="3987854"/>
            <a:ext cx="595205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937079-DEF4-4363-92E6-2088C6275891}"/>
              </a:ext>
            </a:extLst>
          </p:cNvPr>
          <p:cNvCxnSpPr>
            <a:cxnSpLocks/>
          </p:cNvCxnSpPr>
          <p:nvPr/>
        </p:nvCxnSpPr>
        <p:spPr>
          <a:xfrm flipV="1">
            <a:off x="1955800" y="3902134"/>
            <a:ext cx="2489200" cy="0"/>
          </a:xfrm>
          <a:prstGeom prst="straightConnector1">
            <a:avLst/>
          </a:prstGeom>
          <a:ln w="22225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56BDDBE-6B4A-469F-8E08-A56376602F11}"/>
              </a:ext>
            </a:extLst>
          </p:cNvPr>
          <p:cNvSpPr txBox="1"/>
          <p:nvPr/>
        </p:nvSpPr>
        <p:spPr>
          <a:xfrm>
            <a:off x="1851295" y="3361149"/>
            <a:ext cx="9163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68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3C4AEC-85FA-4B3F-8CF7-C8014552CE3E}"/>
              </a:ext>
            </a:extLst>
          </p:cNvPr>
          <p:cNvGrpSpPr>
            <a:grpSpLocks noChangeAspect="1"/>
          </p:cNvGrpSpPr>
          <p:nvPr/>
        </p:nvGrpSpPr>
        <p:grpSpPr>
          <a:xfrm>
            <a:off x="4675135" y="2514600"/>
            <a:ext cx="2250084" cy="1828800"/>
            <a:chOff x="2900856" y="2819400"/>
            <a:chExt cx="1125044" cy="91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6D6C44-BC16-4D65-A816-160E625F6188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440FC2-BBAC-459A-9D6D-CE54F59FC0B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F654E85B-29E6-48B5-84DD-EF1DC992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4DFC249-F6F6-4A57-8197-593F5A2E4B59}"/>
                  </a:ext>
                </a:extLst>
              </p:cNvPr>
              <p:cNvCxnSpPr>
                <a:cxnSpLocks/>
                <a:endCxn id="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6C790B4-DE13-4729-91AD-AF79CE985F5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D0FD67-6057-4985-97CD-02B0CEE236A3}"/>
              </a:ext>
            </a:extLst>
          </p:cNvPr>
          <p:cNvCxnSpPr>
            <a:cxnSpLocks/>
          </p:cNvCxnSpPr>
          <p:nvPr/>
        </p:nvCxnSpPr>
        <p:spPr>
          <a:xfrm>
            <a:off x="3812363" y="981852"/>
            <a:ext cx="0" cy="783448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03E906-E48A-413A-8AF2-13DD30069F74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Input: I</a:t>
            </a:r>
            <a:r>
              <a:rPr lang="en-US" sz="32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0A0A5A-CDD9-49DF-A758-B7A0151AC944}"/>
              </a:ext>
            </a:extLst>
          </p:cNvPr>
          <p:cNvCxnSpPr>
            <a:cxnSpLocks/>
          </p:cNvCxnSpPr>
          <p:nvPr/>
        </p:nvCxnSpPr>
        <p:spPr>
          <a:xfrm>
            <a:off x="8521700" y="3005501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259718-360F-4825-B0F5-FA76EF7D28A1}"/>
              </a:ext>
            </a:extLst>
          </p:cNvPr>
          <p:cNvSpPr txBox="1"/>
          <p:nvPr/>
        </p:nvSpPr>
        <p:spPr>
          <a:xfrm>
            <a:off x="7540916" y="223277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Select: 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46D50D-7960-46AB-9A2C-8A41E20E8691}"/>
              </a:ext>
            </a:extLst>
          </p:cNvPr>
          <p:cNvCxnSpPr>
            <a:cxnSpLocks/>
          </p:cNvCxnSpPr>
          <p:nvPr/>
        </p:nvCxnSpPr>
        <p:spPr>
          <a:xfrm>
            <a:off x="6925219" y="2817554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65B5C5-AD0B-44D6-AE8B-6DB6892CF936}"/>
              </a:ext>
            </a:extLst>
          </p:cNvPr>
          <p:cNvCxnSpPr>
            <a:cxnSpLocks/>
          </p:cNvCxnSpPr>
          <p:nvPr/>
        </p:nvCxnSpPr>
        <p:spPr>
          <a:xfrm flipV="1">
            <a:off x="7346506" y="2057400"/>
            <a:ext cx="0" cy="760154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7A10B-E51D-45A9-8267-A65661829FFB}"/>
              </a:ext>
            </a:extLst>
          </p:cNvPr>
          <p:cNvCxnSpPr>
            <a:cxnSpLocks/>
          </p:cNvCxnSpPr>
          <p:nvPr/>
        </p:nvCxnSpPr>
        <p:spPr>
          <a:xfrm>
            <a:off x="4381500" y="2057400"/>
            <a:ext cx="29650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D17652F-52CF-4208-B232-398681170F73}"/>
              </a:ext>
            </a:extLst>
          </p:cNvPr>
          <p:cNvSpPr txBox="1"/>
          <p:nvPr/>
        </p:nvSpPr>
        <p:spPr>
          <a:xfrm>
            <a:off x="4189893" y="1356007"/>
            <a:ext cx="3638485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Q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4DC34-0D4D-4D92-AC69-33500714E6F0}"/>
              </a:ext>
            </a:extLst>
          </p:cNvPr>
          <p:cNvSpPr/>
          <p:nvPr/>
        </p:nvSpPr>
        <p:spPr>
          <a:xfrm>
            <a:off x="215900" y="5074295"/>
            <a:ext cx="12191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R</a:t>
            </a:r>
            <a:r>
              <a:rPr lang="en-US" sz="4400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(selected) then </a:t>
            </a:r>
            <a:r>
              <a:rPr lang="en-US" sz="4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Write(Load)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(I</a:t>
            </a:r>
            <a:r>
              <a:rPr lang="en-US" sz="4400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D-FF)</a:t>
            </a:r>
          </a:p>
          <a:p>
            <a:pPr lvl="0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else </a:t>
            </a:r>
            <a:r>
              <a:rPr lang="en-US" sz="44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Store</a:t>
            </a:r>
            <a:endParaRPr lang="en-US" sz="4400" dirty="0"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72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2BD8D66-0796-4845-8684-457FAF34079B}"/>
              </a:ext>
            </a:extLst>
          </p:cNvPr>
          <p:cNvSpPr txBox="1"/>
          <p:nvPr/>
        </p:nvSpPr>
        <p:spPr>
          <a:xfrm>
            <a:off x="0" y="2501029"/>
            <a:ext cx="2324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 Light (Headings)"/>
              </a:rPr>
              <a:t>Number Systems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5BD3EC-15BD-4AD7-AF32-FB8B29A4422E}"/>
              </a:ext>
            </a:extLst>
          </p:cNvPr>
          <p:cNvSpPr txBox="1"/>
          <p:nvPr/>
        </p:nvSpPr>
        <p:spPr>
          <a:xfrm>
            <a:off x="0" y="2907982"/>
            <a:ext cx="3913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</a:t>
            </a:r>
            <a:r>
              <a:rPr lang="en-US" sz="2200" dirty="0">
                <a:latin typeface="Segoe UI Light (Headings)"/>
              </a:rPr>
              <a:t> | Logic Gates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54370-E456-47C5-BCFD-72AE2E4764CD}"/>
              </a:ext>
            </a:extLst>
          </p:cNvPr>
          <p:cNvSpPr txBox="1"/>
          <p:nvPr/>
        </p:nvSpPr>
        <p:spPr>
          <a:xfrm>
            <a:off x="0" y="4534778"/>
            <a:ext cx="12272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| Flip-Flops|  Sequential Logic </a:t>
            </a:r>
            <a:r>
              <a:rPr lang="en-US" sz="2200" dirty="0">
                <a:latin typeface="Segoe UI Light (Headings)"/>
              </a:rPr>
              <a:t>| </a:t>
            </a:r>
            <a:r>
              <a:rPr lang="en-US" sz="2200" b="1" dirty="0">
                <a:latin typeface="Segoe UI Light (Headings)"/>
              </a:rPr>
              <a:t>Computer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8A168-3C35-4930-8569-FDC7EB83E187}"/>
              </a:ext>
            </a:extLst>
          </p:cNvPr>
          <p:cNvSpPr txBox="1"/>
          <p:nvPr/>
        </p:nvSpPr>
        <p:spPr>
          <a:xfrm>
            <a:off x="2190816" y="255746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(12)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(1100)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543728C-3643-4E16-A053-C546ED5BC0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48" y="2993091"/>
            <a:ext cx="461665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1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3C4AEC-85FA-4B3F-8CF7-C8014552CE3E}"/>
              </a:ext>
            </a:extLst>
          </p:cNvPr>
          <p:cNvGrpSpPr>
            <a:grpSpLocks noChangeAspect="1"/>
          </p:cNvGrpSpPr>
          <p:nvPr/>
        </p:nvGrpSpPr>
        <p:grpSpPr>
          <a:xfrm>
            <a:off x="4675135" y="2514600"/>
            <a:ext cx="2250084" cy="1828800"/>
            <a:chOff x="2900856" y="2819400"/>
            <a:chExt cx="1125044" cy="91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6D6C44-BC16-4D65-A816-160E625F6188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440FC2-BBAC-459A-9D6D-CE54F59FC0B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F654E85B-29E6-48B5-84DD-EF1DC99218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4DFC249-F6F6-4A57-8197-593F5A2E4B59}"/>
                  </a:ext>
                </a:extLst>
              </p:cNvPr>
              <p:cNvCxnSpPr>
                <a:cxnSpLocks/>
                <a:endCxn id="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6C790B4-DE13-4729-91AD-AF79CE985F5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D0FD67-6057-4985-97CD-02B0CEE236A3}"/>
              </a:ext>
            </a:extLst>
          </p:cNvPr>
          <p:cNvCxnSpPr>
            <a:cxnSpLocks/>
          </p:cNvCxnSpPr>
          <p:nvPr/>
        </p:nvCxnSpPr>
        <p:spPr>
          <a:xfrm>
            <a:off x="3812363" y="981852"/>
            <a:ext cx="0" cy="2215779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03E906-E48A-413A-8AF2-13DD30069F74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Input: I</a:t>
            </a:r>
            <a:r>
              <a:rPr lang="en-US" sz="32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0A0A5A-CDD9-49DF-A758-B7A0151AC944}"/>
              </a:ext>
            </a:extLst>
          </p:cNvPr>
          <p:cNvCxnSpPr>
            <a:cxnSpLocks/>
          </p:cNvCxnSpPr>
          <p:nvPr/>
        </p:nvCxnSpPr>
        <p:spPr>
          <a:xfrm>
            <a:off x="8521700" y="3005501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259718-360F-4825-B0F5-FA76EF7D28A1}"/>
              </a:ext>
            </a:extLst>
          </p:cNvPr>
          <p:cNvSpPr txBox="1"/>
          <p:nvPr/>
        </p:nvSpPr>
        <p:spPr>
          <a:xfrm>
            <a:off x="7540916" y="223277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Select: 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46D50D-7960-46AB-9A2C-8A41E20E8691}"/>
              </a:ext>
            </a:extLst>
          </p:cNvPr>
          <p:cNvCxnSpPr>
            <a:cxnSpLocks/>
          </p:cNvCxnSpPr>
          <p:nvPr/>
        </p:nvCxnSpPr>
        <p:spPr>
          <a:xfrm>
            <a:off x="6925219" y="2817554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65B5C5-AD0B-44D6-AE8B-6DB6892CF936}"/>
              </a:ext>
            </a:extLst>
          </p:cNvPr>
          <p:cNvCxnSpPr>
            <a:cxnSpLocks/>
          </p:cNvCxnSpPr>
          <p:nvPr/>
        </p:nvCxnSpPr>
        <p:spPr>
          <a:xfrm flipV="1">
            <a:off x="7346506" y="2057400"/>
            <a:ext cx="0" cy="760154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7A10B-E51D-45A9-8267-A65661829FFB}"/>
              </a:ext>
            </a:extLst>
          </p:cNvPr>
          <p:cNvCxnSpPr>
            <a:cxnSpLocks/>
          </p:cNvCxnSpPr>
          <p:nvPr/>
        </p:nvCxnSpPr>
        <p:spPr>
          <a:xfrm>
            <a:off x="3340100" y="2057400"/>
            <a:ext cx="40064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D17652F-52CF-4208-B232-398681170F73}"/>
              </a:ext>
            </a:extLst>
          </p:cNvPr>
          <p:cNvSpPr txBox="1"/>
          <p:nvPr/>
        </p:nvSpPr>
        <p:spPr>
          <a:xfrm>
            <a:off x="4189893" y="135600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Q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4DC34-0D4D-4D92-AC69-33500714E6F0}"/>
              </a:ext>
            </a:extLst>
          </p:cNvPr>
          <p:cNvSpPr/>
          <p:nvPr/>
        </p:nvSpPr>
        <p:spPr>
          <a:xfrm>
            <a:off x="215900" y="5074295"/>
            <a:ext cx="12191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R</a:t>
            </a:r>
            <a:r>
              <a:rPr lang="en-US" sz="4400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(selected) then </a:t>
            </a:r>
            <a:r>
              <a:rPr lang="en-US" sz="4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Write(Load)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(I</a:t>
            </a:r>
            <a:r>
              <a:rPr lang="en-US" sz="4400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→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D-FF)</a:t>
            </a:r>
          </a:p>
          <a:p>
            <a:pPr lvl="0" defTabSz="457200">
              <a:defRPr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else </a:t>
            </a:r>
            <a:r>
              <a:rPr lang="en-US" sz="44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Store</a:t>
            </a:r>
            <a:endParaRPr lang="en-US" sz="4400" dirty="0"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F79503A1-7201-40F7-A415-72DF7C7E7584}"/>
              </a:ext>
            </a:extLst>
          </p:cNvPr>
          <p:cNvSpPr/>
          <p:nvPr/>
        </p:nvSpPr>
        <p:spPr>
          <a:xfrm rot="5400000">
            <a:off x="3931854" y="2525294"/>
            <a:ext cx="914400" cy="6080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2×1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6A0D8E-690B-411B-A581-8FB640A1E128}"/>
              </a:ext>
            </a:extLst>
          </p:cNvPr>
          <p:cNvCxnSpPr>
            <a:cxnSpLocks/>
          </p:cNvCxnSpPr>
          <p:nvPr/>
        </p:nvCxnSpPr>
        <p:spPr>
          <a:xfrm>
            <a:off x="3812363" y="3197631"/>
            <a:ext cx="272654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19D97B-F249-4E40-877E-4B9F6C996DB7}"/>
              </a:ext>
            </a:extLst>
          </p:cNvPr>
          <p:cNvCxnSpPr>
            <a:cxnSpLocks/>
          </p:cNvCxnSpPr>
          <p:nvPr/>
        </p:nvCxnSpPr>
        <p:spPr>
          <a:xfrm>
            <a:off x="3340100" y="2535601"/>
            <a:ext cx="74491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41B553-D95B-439D-BBD1-CBC158A3DD70}"/>
              </a:ext>
            </a:extLst>
          </p:cNvPr>
          <p:cNvCxnSpPr>
            <a:cxnSpLocks/>
          </p:cNvCxnSpPr>
          <p:nvPr/>
        </p:nvCxnSpPr>
        <p:spPr>
          <a:xfrm flipV="1">
            <a:off x="3340100" y="2043777"/>
            <a:ext cx="0" cy="470823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FBF144-7CE4-43A1-BFD0-893048FCF46E}"/>
              </a:ext>
            </a:extLst>
          </p:cNvPr>
          <p:cNvCxnSpPr>
            <a:cxnSpLocks/>
          </p:cNvCxnSpPr>
          <p:nvPr/>
        </p:nvCxnSpPr>
        <p:spPr>
          <a:xfrm>
            <a:off x="4414454" y="4593001"/>
            <a:ext cx="41072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F12B1B-4AB7-4360-9BAF-AEA3FC21A8F4}"/>
              </a:ext>
            </a:extLst>
          </p:cNvPr>
          <p:cNvCxnSpPr>
            <a:cxnSpLocks/>
          </p:cNvCxnSpPr>
          <p:nvPr/>
        </p:nvCxnSpPr>
        <p:spPr>
          <a:xfrm flipV="1">
            <a:off x="8534400" y="3005501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646500-D0C8-4915-936A-EDBEDB7946D3}"/>
              </a:ext>
            </a:extLst>
          </p:cNvPr>
          <p:cNvCxnSpPr>
            <a:cxnSpLocks/>
          </p:cNvCxnSpPr>
          <p:nvPr/>
        </p:nvCxnSpPr>
        <p:spPr>
          <a:xfrm flipV="1">
            <a:off x="4414454" y="3197631"/>
            <a:ext cx="0" cy="139537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416A05-0F96-46E7-92C8-F76FC2604ADA}"/>
              </a:ext>
            </a:extLst>
          </p:cNvPr>
          <p:cNvSpPr txBox="1"/>
          <p:nvPr/>
        </p:nvSpPr>
        <p:spPr>
          <a:xfrm>
            <a:off x="4393976" y="3156528"/>
            <a:ext cx="65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</a:t>
            </a:r>
            <a:r>
              <a:rPr lang="en-US" sz="18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33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2954606" y="3038928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>
            <a:off x="2954606" y="4183977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 flipV="1">
            <a:off x="2937543" y="5241541"/>
            <a:ext cx="6707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2937543" y="1875201"/>
            <a:ext cx="67149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504713" cy="4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8341695" cy="67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687318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275983" y="130211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5853289" y="1315514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469111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 flipV="1">
            <a:off x="2687318" y="1221074"/>
            <a:ext cx="2381192" cy="15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 flipV="1">
            <a:off x="4275983" y="1302112"/>
            <a:ext cx="1025286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319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1641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4007"/>
            <a:ext cx="7496628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79692"/>
            <a:ext cx="7524594" cy="40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4AE23A82-FEF0-434A-8693-117487A298C1}"/>
              </a:ext>
            </a:extLst>
          </p:cNvPr>
          <p:cNvSpPr txBox="1"/>
          <p:nvPr/>
        </p:nvSpPr>
        <p:spPr>
          <a:xfrm>
            <a:off x="8517507" y="168316"/>
            <a:ext cx="3808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2-bit Address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C637DEC-DACF-4CB6-A552-840D1D006900}"/>
              </a:ext>
            </a:extLst>
          </p:cNvPr>
          <p:cNvSpPr txBox="1"/>
          <p:nvPr/>
        </p:nvSpPr>
        <p:spPr>
          <a:xfrm>
            <a:off x="3710187" y="125686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4-bit Data 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9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2" name="Trapezoid 171">
            <a:extLst>
              <a:ext uri="{FF2B5EF4-FFF2-40B4-BE49-F238E27FC236}">
                <a16:creationId xmlns:a16="http://schemas.microsoft.com/office/drawing/2014/main" id="{2B42B03C-218D-4D6D-A9EB-26E67A4A39ED}"/>
              </a:ext>
            </a:extLst>
          </p:cNvPr>
          <p:cNvSpPr/>
          <p:nvPr/>
        </p:nvSpPr>
        <p:spPr>
          <a:xfrm rot="5400000">
            <a:off x="7540999" y="149488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4" name="Trapezoid 173">
            <a:extLst>
              <a:ext uri="{FF2B5EF4-FFF2-40B4-BE49-F238E27FC236}">
                <a16:creationId xmlns:a16="http://schemas.microsoft.com/office/drawing/2014/main" id="{2D4FE7D3-BD8A-4363-B9AA-8A3F58D02435}"/>
              </a:ext>
            </a:extLst>
          </p:cNvPr>
          <p:cNvSpPr/>
          <p:nvPr/>
        </p:nvSpPr>
        <p:spPr>
          <a:xfrm rot="5400000">
            <a:off x="7527815" y="264582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5" name="Trapezoid 174">
            <a:extLst>
              <a:ext uri="{FF2B5EF4-FFF2-40B4-BE49-F238E27FC236}">
                <a16:creationId xmlns:a16="http://schemas.microsoft.com/office/drawing/2014/main" id="{F447E00C-33F7-4BAE-A67C-F2073698D8A2}"/>
              </a:ext>
            </a:extLst>
          </p:cNvPr>
          <p:cNvSpPr/>
          <p:nvPr/>
        </p:nvSpPr>
        <p:spPr>
          <a:xfrm rot="5400000">
            <a:off x="7528712" y="3810554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Trapezoid 175">
            <a:extLst>
              <a:ext uri="{FF2B5EF4-FFF2-40B4-BE49-F238E27FC236}">
                <a16:creationId xmlns:a16="http://schemas.microsoft.com/office/drawing/2014/main" id="{204D17ED-7BB6-43F6-B627-699F6149EDF5}"/>
              </a:ext>
            </a:extLst>
          </p:cNvPr>
          <p:cNvSpPr/>
          <p:nvPr/>
        </p:nvSpPr>
        <p:spPr>
          <a:xfrm rot="5400000">
            <a:off x="7515528" y="494244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Trapezoid 176">
            <a:extLst>
              <a:ext uri="{FF2B5EF4-FFF2-40B4-BE49-F238E27FC236}">
                <a16:creationId xmlns:a16="http://schemas.microsoft.com/office/drawing/2014/main" id="{6DC39291-D0BA-4623-AB9E-2B4F16BF343E}"/>
              </a:ext>
            </a:extLst>
          </p:cNvPr>
          <p:cNvSpPr/>
          <p:nvPr/>
        </p:nvSpPr>
        <p:spPr>
          <a:xfrm rot="5400000">
            <a:off x="5953264" y="151156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Trapezoid 177">
            <a:extLst>
              <a:ext uri="{FF2B5EF4-FFF2-40B4-BE49-F238E27FC236}">
                <a16:creationId xmlns:a16="http://schemas.microsoft.com/office/drawing/2014/main" id="{BE12671C-9AB4-4911-8027-9AEBF3A7B08E}"/>
              </a:ext>
            </a:extLst>
          </p:cNvPr>
          <p:cNvSpPr/>
          <p:nvPr/>
        </p:nvSpPr>
        <p:spPr>
          <a:xfrm rot="5400000">
            <a:off x="5940080" y="2643457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Trapezoid 178">
            <a:extLst>
              <a:ext uri="{FF2B5EF4-FFF2-40B4-BE49-F238E27FC236}">
                <a16:creationId xmlns:a16="http://schemas.microsoft.com/office/drawing/2014/main" id="{60ED0661-160E-4937-ADE2-2B808FB2BB87}"/>
              </a:ext>
            </a:extLst>
          </p:cNvPr>
          <p:cNvSpPr/>
          <p:nvPr/>
        </p:nvSpPr>
        <p:spPr>
          <a:xfrm rot="5400000">
            <a:off x="5940977" y="382723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F3329E8A-7F22-452E-B29E-B7B9D62414AA}"/>
              </a:ext>
            </a:extLst>
          </p:cNvPr>
          <p:cNvSpPr/>
          <p:nvPr/>
        </p:nvSpPr>
        <p:spPr>
          <a:xfrm rot="5400000">
            <a:off x="5927793" y="495912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B386366F-9B96-4C44-8606-111BA948EECC}"/>
              </a:ext>
            </a:extLst>
          </p:cNvPr>
          <p:cNvSpPr/>
          <p:nvPr/>
        </p:nvSpPr>
        <p:spPr>
          <a:xfrm rot="5400000">
            <a:off x="4365652" y="149605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Trapezoid 181">
            <a:extLst>
              <a:ext uri="{FF2B5EF4-FFF2-40B4-BE49-F238E27FC236}">
                <a16:creationId xmlns:a16="http://schemas.microsoft.com/office/drawing/2014/main" id="{41A89E01-F362-475E-9774-605F86CB9B02}"/>
              </a:ext>
            </a:extLst>
          </p:cNvPr>
          <p:cNvSpPr/>
          <p:nvPr/>
        </p:nvSpPr>
        <p:spPr>
          <a:xfrm rot="5400000">
            <a:off x="4352468" y="263747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Trapezoid 182">
            <a:extLst>
              <a:ext uri="{FF2B5EF4-FFF2-40B4-BE49-F238E27FC236}">
                <a16:creationId xmlns:a16="http://schemas.microsoft.com/office/drawing/2014/main" id="{F779C315-950D-46AD-ACE3-E775716E9D3C}"/>
              </a:ext>
            </a:extLst>
          </p:cNvPr>
          <p:cNvSpPr/>
          <p:nvPr/>
        </p:nvSpPr>
        <p:spPr>
          <a:xfrm rot="5400000">
            <a:off x="4353365" y="381172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Trapezoid 183">
            <a:extLst>
              <a:ext uri="{FF2B5EF4-FFF2-40B4-BE49-F238E27FC236}">
                <a16:creationId xmlns:a16="http://schemas.microsoft.com/office/drawing/2014/main" id="{15510242-CDFC-4D7C-A3DD-09642604576B}"/>
              </a:ext>
            </a:extLst>
          </p:cNvPr>
          <p:cNvSpPr/>
          <p:nvPr/>
        </p:nvSpPr>
        <p:spPr>
          <a:xfrm rot="5400000">
            <a:off x="4340181" y="494361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Trapezoid 184">
            <a:extLst>
              <a:ext uri="{FF2B5EF4-FFF2-40B4-BE49-F238E27FC236}">
                <a16:creationId xmlns:a16="http://schemas.microsoft.com/office/drawing/2014/main" id="{7A161D54-471D-4716-9219-8D417F79C3F6}"/>
              </a:ext>
            </a:extLst>
          </p:cNvPr>
          <p:cNvSpPr/>
          <p:nvPr/>
        </p:nvSpPr>
        <p:spPr>
          <a:xfrm rot="5400000">
            <a:off x="2803536" y="149534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6" name="Trapezoid 185">
            <a:extLst>
              <a:ext uri="{FF2B5EF4-FFF2-40B4-BE49-F238E27FC236}">
                <a16:creationId xmlns:a16="http://schemas.microsoft.com/office/drawing/2014/main" id="{8E6129F6-83F8-423A-94CB-44F0678973F4}"/>
              </a:ext>
            </a:extLst>
          </p:cNvPr>
          <p:cNvSpPr/>
          <p:nvPr/>
        </p:nvSpPr>
        <p:spPr>
          <a:xfrm rot="5400000">
            <a:off x="2790352" y="2627240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6A4C41D5-6F8D-4BE2-A438-BC373AC60A72}"/>
              </a:ext>
            </a:extLst>
          </p:cNvPr>
          <p:cNvSpPr/>
          <p:nvPr/>
        </p:nvSpPr>
        <p:spPr>
          <a:xfrm rot="5400000">
            <a:off x="2791249" y="381101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512EA16E-00CE-4E85-9823-4A835D99C4EC}"/>
              </a:ext>
            </a:extLst>
          </p:cNvPr>
          <p:cNvSpPr/>
          <p:nvPr/>
        </p:nvSpPr>
        <p:spPr>
          <a:xfrm rot="5400000">
            <a:off x="2778065" y="494291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826927-D3F4-4CF6-AB41-BE1BA1726CE0}"/>
              </a:ext>
            </a:extLst>
          </p:cNvPr>
          <p:cNvCxnSpPr>
            <a:cxnSpLocks/>
          </p:cNvCxnSpPr>
          <p:nvPr/>
        </p:nvCxnSpPr>
        <p:spPr>
          <a:xfrm>
            <a:off x="2943920" y="169962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8650596-B8A9-4E1A-AF57-2441E936E678}"/>
              </a:ext>
            </a:extLst>
          </p:cNvPr>
          <p:cNvCxnSpPr>
            <a:cxnSpLocks/>
          </p:cNvCxnSpPr>
          <p:nvPr/>
        </p:nvCxnSpPr>
        <p:spPr>
          <a:xfrm>
            <a:off x="2943920" y="28689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0ECC0F-0ABC-4AFA-AEEF-E9EEABD7C30B}"/>
              </a:ext>
            </a:extLst>
          </p:cNvPr>
          <p:cNvCxnSpPr>
            <a:cxnSpLocks/>
          </p:cNvCxnSpPr>
          <p:nvPr/>
        </p:nvCxnSpPr>
        <p:spPr>
          <a:xfrm>
            <a:off x="2943920" y="4052762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067F497-0C9B-4285-B0B8-05F85037DD45}"/>
              </a:ext>
            </a:extLst>
          </p:cNvPr>
          <p:cNvCxnSpPr>
            <a:cxnSpLocks/>
          </p:cNvCxnSpPr>
          <p:nvPr/>
        </p:nvCxnSpPr>
        <p:spPr>
          <a:xfrm>
            <a:off x="2936860" y="515375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06F83F2-3AC6-484C-A16C-9C5E722E73EB}"/>
              </a:ext>
            </a:extLst>
          </p:cNvPr>
          <p:cNvCxnSpPr>
            <a:cxnSpLocks/>
          </p:cNvCxnSpPr>
          <p:nvPr/>
        </p:nvCxnSpPr>
        <p:spPr>
          <a:xfrm>
            <a:off x="4494731" y="1718756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6D33863-5EE2-4A47-9DFB-0269B8632CA9}"/>
              </a:ext>
            </a:extLst>
          </p:cNvPr>
          <p:cNvCxnSpPr>
            <a:cxnSpLocks/>
          </p:cNvCxnSpPr>
          <p:nvPr/>
        </p:nvCxnSpPr>
        <p:spPr>
          <a:xfrm>
            <a:off x="4494731" y="286906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DE3D52E-0534-458C-AB7A-29AF0D4D2280}"/>
              </a:ext>
            </a:extLst>
          </p:cNvPr>
          <p:cNvCxnSpPr>
            <a:cxnSpLocks/>
          </p:cNvCxnSpPr>
          <p:nvPr/>
        </p:nvCxnSpPr>
        <p:spPr>
          <a:xfrm>
            <a:off x="4494731" y="402427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7261688-0F8D-48F3-88CD-91E13DA9B9B3}"/>
              </a:ext>
            </a:extLst>
          </p:cNvPr>
          <p:cNvCxnSpPr>
            <a:cxnSpLocks/>
          </p:cNvCxnSpPr>
          <p:nvPr/>
        </p:nvCxnSpPr>
        <p:spPr>
          <a:xfrm>
            <a:off x="4487671" y="5172885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8E7E192-F731-4A63-A171-C50AFB487836}"/>
              </a:ext>
            </a:extLst>
          </p:cNvPr>
          <p:cNvCxnSpPr>
            <a:cxnSpLocks/>
          </p:cNvCxnSpPr>
          <p:nvPr/>
        </p:nvCxnSpPr>
        <p:spPr>
          <a:xfrm>
            <a:off x="6106969" y="172847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99FF37F-1B05-4579-B370-7AADA7122389}"/>
              </a:ext>
            </a:extLst>
          </p:cNvPr>
          <p:cNvCxnSpPr>
            <a:cxnSpLocks/>
          </p:cNvCxnSpPr>
          <p:nvPr/>
        </p:nvCxnSpPr>
        <p:spPr>
          <a:xfrm>
            <a:off x="6106969" y="28787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447258-C368-46CD-AB46-5B0192417A5A}"/>
              </a:ext>
            </a:extLst>
          </p:cNvPr>
          <p:cNvCxnSpPr>
            <a:cxnSpLocks/>
          </p:cNvCxnSpPr>
          <p:nvPr/>
        </p:nvCxnSpPr>
        <p:spPr>
          <a:xfrm>
            <a:off x="6106969" y="403398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8C9322C-F4B2-4617-A49D-C66C7FC1B16E}"/>
              </a:ext>
            </a:extLst>
          </p:cNvPr>
          <p:cNvCxnSpPr>
            <a:cxnSpLocks/>
          </p:cNvCxnSpPr>
          <p:nvPr/>
        </p:nvCxnSpPr>
        <p:spPr>
          <a:xfrm>
            <a:off x="6099909" y="518260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328EBC-0DCC-475D-947D-5E72D689A2F0}"/>
              </a:ext>
            </a:extLst>
          </p:cNvPr>
          <p:cNvCxnSpPr>
            <a:cxnSpLocks/>
          </p:cNvCxnSpPr>
          <p:nvPr/>
        </p:nvCxnSpPr>
        <p:spPr>
          <a:xfrm>
            <a:off x="7678307" y="170908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C82707F-663A-4393-A5D8-577AC6A4DA1A}"/>
              </a:ext>
            </a:extLst>
          </p:cNvPr>
          <p:cNvCxnSpPr>
            <a:cxnSpLocks/>
          </p:cNvCxnSpPr>
          <p:nvPr/>
        </p:nvCxnSpPr>
        <p:spPr>
          <a:xfrm>
            <a:off x="7678307" y="2878441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3636C9E-6690-4752-85E0-F17D47B6F5A4}"/>
              </a:ext>
            </a:extLst>
          </p:cNvPr>
          <p:cNvCxnSpPr>
            <a:cxnSpLocks/>
          </p:cNvCxnSpPr>
          <p:nvPr/>
        </p:nvCxnSpPr>
        <p:spPr>
          <a:xfrm>
            <a:off x="7678307" y="401459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4A57262-C549-4458-BAC1-E69FC9A33465}"/>
              </a:ext>
            </a:extLst>
          </p:cNvPr>
          <p:cNvCxnSpPr>
            <a:cxnSpLocks/>
          </p:cNvCxnSpPr>
          <p:nvPr/>
        </p:nvCxnSpPr>
        <p:spPr>
          <a:xfrm>
            <a:off x="7671247" y="5163209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8BED11C-1280-445B-AC88-E76FEC269E7E}"/>
              </a:ext>
            </a:extLst>
          </p:cNvPr>
          <p:cNvCxnSpPr>
            <a:cxnSpLocks/>
          </p:cNvCxnSpPr>
          <p:nvPr/>
        </p:nvCxnSpPr>
        <p:spPr>
          <a:xfrm>
            <a:off x="74691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ACE4901-87A3-4D45-B9ED-A4044CED3719}"/>
              </a:ext>
            </a:extLst>
          </p:cNvPr>
          <p:cNvCxnSpPr>
            <a:cxnSpLocks/>
          </p:cNvCxnSpPr>
          <p:nvPr/>
        </p:nvCxnSpPr>
        <p:spPr>
          <a:xfrm>
            <a:off x="74595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AA84FDB-04EF-4C75-8518-2A340BDC9389}"/>
              </a:ext>
            </a:extLst>
          </p:cNvPr>
          <p:cNvCxnSpPr>
            <a:cxnSpLocks/>
          </p:cNvCxnSpPr>
          <p:nvPr/>
        </p:nvCxnSpPr>
        <p:spPr>
          <a:xfrm>
            <a:off x="74595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B400460-E5EF-44BB-B271-57BD18C3E9F8}"/>
              </a:ext>
            </a:extLst>
          </p:cNvPr>
          <p:cNvCxnSpPr>
            <a:cxnSpLocks/>
          </p:cNvCxnSpPr>
          <p:nvPr/>
        </p:nvCxnSpPr>
        <p:spPr>
          <a:xfrm>
            <a:off x="74500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357087-BC76-4C03-A6C7-8E2F06964186}"/>
              </a:ext>
            </a:extLst>
          </p:cNvPr>
          <p:cNvCxnSpPr>
            <a:cxnSpLocks/>
          </p:cNvCxnSpPr>
          <p:nvPr/>
        </p:nvCxnSpPr>
        <p:spPr>
          <a:xfrm>
            <a:off x="58689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F6353AA-E819-4347-9321-6B96D0BF5C11}"/>
              </a:ext>
            </a:extLst>
          </p:cNvPr>
          <p:cNvCxnSpPr>
            <a:cxnSpLocks/>
          </p:cNvCxnSpPr>
          <p:nvPr/>
        </p:nvCxnSpPr>
        <p:spPr>
          <a:xfrm>
            <a:off x="58593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1916ABA-1709-4221-A1E9-46D0A34ACFBD}"/>
              </a:ext>
            </a:extLst>
          </p:cNvPr>
          <p:cNvCxnSpPr>
            <a:cxnSpLocks/>
          </p:cNvCxnSpPr>
          <p:nvPr/>
        </p:nvCxnSpPr>
        <p:spPr>
          <a:xfrm>
            <a:off x="58593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607475C-C208-4A20-8F16-FD2C21DC25B2}"/>
              </a:ext>
            </a:extLst>
          </p:cNvPr>
          <p:cNvCxnSpPr>
            <a:cxnSpLocks/>
          </p:cNvCxnSpPr>
          <p:nvPr/>
        </p:nvCxnSpPr>
        <p:spPr>
          <a:xfrm>
            <a:off x="58498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F1FFDE8-F629-4314-A206-7DC0DBC7C741}"/>
              </a:ext>
            </a:extLst>
          </p:cNvPr>
          <p:cNvCxnSpPr>
            <a:cxnSpLocks/>
          </p:cNvCxnSpPr>
          <p:nvPr/>
        </p:nvCxnSpPr>
        <p:spPr>
          <a:xfrm>
            <a:off x="4297286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D237D01-0624-4F12-ACE4-F63AB1C05967}"/>
              </a:ext>
            </a:extLst>
          </p:cNvPr>
          <p:cNvCxnSpPr>
            <a:cxnSpLocks/>
          </p:cNvCxnSpPr>
          <p:nvPr/>
        </p:nvCxnSpPr>
        <p:spPr>
          <a:xfrm>
            <a:off x="4287761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9054672-1738-4696-94BD-2423F32A81E1}"/>
              </a:ext>
            </a:extLst>
          </p:cNvPr>
          <p:cNvCxnSpPr>
            <a:cxnSpLocks/>
          </p:cNvCxnSpPr>
          <p:nvPr/>
        </p:nvCxnSpPr>
        <p:spPr>
          <a:xfrm>
            <a:off x="4287761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99CC656-BEC0-46B8-9B80-CB48985E16CA}"/>
              </a:ext>
            </a:extLst>
          </p:cNvPr>
          <p:cNvCxnSpPr>
            <a:cxnSpLocks/>
          </p:cNvCxnSpPr>
          <p:nvPr/>
        </p:nvCxnSpPr>
        <p:spPr>
          <a:xfrm>
            <a:off x="4278236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780E601-5F45-4DE2-BA11-5568C05C4A8C}"/>
              </a:ext>
            </a:extLst>
          </p:cNvPr>
          <p:cNvCxnSpPr>
            <a:cxnSpLocks/>
          </p:cNvCxnSpPr>
          <p:nvPr/>
        </p:nvCxnSpPr>
        <p:spPr>
          <a:xfrm>
            <a:off x="2716136" y="16615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3D105D0-ABD5-41DB-9304-7FF08C9475CE}"/>
              </a:ext>
            </a:extLst>
          </p:cNvPr>
          <p:cNvCxnSpPr>
            <a:cxnSpLocks/>
          </p:cNvCxnSpPr>
          <p:nvPr/>
        </p:nvCxnSpPr>
        <p:spPr>
          <a:xfrm>
            <a:off x="2706611" y="2814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2C88BFE-2C2C-4689-BFAA-00CF4BB6094E}"/>
              </a:ext>
            </a:extLst>
          </p:cNvPr>
          <p:cNvCxnSpPr>
            <a:cxnSpLocks/>
          </p:cNvCxnSpPr>
          <p:nvPr/>
        </p:nvCxnSpPr>
        <p:spPr>
          <a:xfrm>
            <a:off x="2706611" y="3966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716AEA-EA9E-49D1-B637-529A71F9CEF7}"/>
              </a:ext>
            </a:extLst>
          </p:cNvPr>
          <p:cNvCxnSpPr>
            <a:cxnSpLocks/>
          </p:cNvCxnSpPr>
          <p:nvPr/>
        </p:nvCxnSpPr>
        <p:spPr>
          <a:xfrm>
            <a:off x="2697086" y="5119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3A9C390-C7ED-45B8-9626-00253CDDE660}"/>
              </a:ext>
            </a:extLst>
          </p:cNvPr>
          <p:cNvCxnSpPr>
            <a:cxnSpLocks/>
          </p:cNvCxnSpPr>
          <p:nvPr/>
        </p:nvCxnSpPr>
        <p:spPr>
          <a:xfrm>
            <a:off x="7383386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5635544-4B0D-48A1-9A89-0B43CF3E14C8}"/>
              </a:ext>
            </a:extLst>
          </p:cNvPr>
          <p:cNvCxnSpPr>
            <a:cxnSpLocks/>
          </p:cNvCxnSpPr>
          <p:nvPr/>
        </p:nvCxnSpPr>
        <p:spPr>
          <a:xfrm>
            <a:off x="73643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7C68425-42A9-4C27-8382-5E2635CB22DF}"/>
              </a:ext>
            </a:extLst>
          </p:cNvPr>
          <p:cNvCxnSpPr>
            <a:cxnSpLocks/>
          </p:cNvCxnSpPr>
          <p:nvPr/>
        </p:nvCxnSpPr>
        <p:spPr>
          <a:xfrm>
            <a:off x="73738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A534155-6B26-4F98-932B-0A74354399AA}"/>
              </a:ext>
            </a:extLst>
          </p:cNvPr>
          <p:cNvCxnSpPr>
            <a:cxnSpLocks/>
          </p:cNvCxnSpPr>
          <p:nvPr/>
        </p:nvCxnSpPr>
        <p:spPr>
          <a:xfrm>
            <a:off x="73548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9761C2F-8903-49E1-ADFA-8EFF940C6A65}"/>
              </a:ext>
            </a:extLst>
          </p:cNvPr>
          <p:cNvCxnSpPr>
            <a:cxnSpLocks/>
          </p:cNvCxnSpPr>
          <p:nvPr/>
        </p:nvCxnSpPr>
        <p:spPr>
          <a:xfrm>
            <a:off x="577366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ED5857-A3CD-4717-A785-2B01CE77A40B}"/>
              </a:ext>
            </a:extLst>
          </p:cNvPr>
          <p:cNvCxnSpPr>
            <a:cxnSpLocks/>
          </p:cNvCxnSpPr>
          <p:nvPr/>
        </p:nvCxnSpPr>
        <p:spPr>
          <a:xfrm>
            <a:off x="5735561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6DC6B19-E9AF-45C5-A6FE-3C7DB18B0AD3}"/>
              </a:ext>
            </a:extLst>
          </p:cNvPr>
          <p:cNvCxnSpPr>
            <a:cxnSpLocks/>
          </p:cNvCxnSpPr>
          <p:nvPr/>
        </p:nvCxnSpPr>
        <p:spPr>
          <a:xfrm>
            <a:off x="57355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43FCB28-2D32-4ADC-9E65-B9FCB836038D}"/>
              </a:ext>
            </a:extLst>
          </p:cNvPr>
          <p:cNvCxnSpPr>
            <a:cxnSpLocks/>
          </p:cNvCxnSpPr>
          <p:nvPr/>
        </p:nvCxnSpPr>
        <p:spPr>
          <a:xfrm>
            <a:off x="5726036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61B6A8-B1ED-4098-B2CF-DF4BBB4D18EA}"/>
              </a:ext>
            </a:extLst>
          </p:cNvPr>
          <p:cNvCxnSpPr>
            <a:cxnSpLocks/>
          </p:cNvCxnSpPr>
          <p:nvPr/>
        </p:nvCxnSpPr>
        <p:spPr>
          <a:xfrm>
            <a:off x="419251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5848DA2-218E-4E6E-9A0F-4315BCCD82F0}"/>
              </a:ext>
            </a:extLst>
          </p:cNvPr>
          <p:cNvCxnSpPr>
            <a:cxnSpLocks/>
          </p:cNvCxnSpPr>
          <p:nvPr/>
        </p:nvCxnSpPr>
        <p:spPr>
          <a:xfrm>
            <a:off x="41639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C72482E-B5DD-4D80-B724-871D8717FC20}"/>
              </a:ext>
            </a:extLst>
          </p:cNvPr>
          <p:cNvCxnSpPr>
            <a:cxnSpLocks/>
          </p:cNvCxnSpPr>
          <p:nvPr/>
        </p:nvCxnSpPr>
        <p:spPr>
          <a:xfrm>
            <a:off x="4163936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AF4DC6-823B-473A-AA99-DFD9F49CF747}"/>
              </a:ext>
            </a:extLst>
          </p:cNvPr>
          <p:cNvCxnSpPr>
            <a:cxnSpLocks/>
          </p:cNvCxnSpPr>
          <p:nvPr/>
        </p:nvCxnSpPr>
        <p:spPr>
          <a:xfrm>
            <a:off x="41544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23375A-0597-49AA-AF8E-5D75735A45FE}"/>
              </a:ext>
            </a:extLst>
          </p:cNvPr>
          <p:cNvCxnSpPr>
            <a:cxnSpLocks/>
          </p:cNvCxnSpPr>
          <p:nvPr/>
        </p:nvCxnSpPr>
        <p:spPr>
          <a:xfrm>
            <a:off x="2620886" y="15376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902DAFD-F027-437B-B9BA-B264BC628A0D}"/>
              </a:ext>
            </a:extLst>
          </p:cNvPr>
          <p:cNvCxnSpPr>
            <a:cxnSpLocks/>
          </p:cNvCxnSpPr>
          <p:nvPr/>
        </p:nvCxnSpPr>
        <p:spPr>
          <a:xfrm>
            <a:off x="2582786" y="2690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795D805-E79E-4556-8915-836D8FDCE8ED}"/>
              </a:ext>
            </a:extLst>
          </p:cNvPr>
          <p:cNvCxnSpPr>
            <a:cxnSpLocks/>
          </p:cNvCxnSpPr>
          <p:nvPr/>
        </p:nvCxnSpPr>
        <p:spPr>
          <a:xfrm>
            <a:off x="2582786" y="3842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88EBF80-C537-4E5F-A301-25127E901C3D}"/>
              </a:ext>
            </a:extLst>
          </p:cNvPr>
          <p:cNvCxnSpPr>
            <a:cxnSpLocks/>
          </p:cNvCxnSpPr>
          <p:nvPr/>
        </p:nvCxnSpPr>
        <p:spPr>
          <a:xfrm>
            <a:off x="2573261" y="4995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1307616-47CE-46F1-BBDA-3DB5C3402ED3}"/>
              </a:ext>
            </a:extLst>
          </p:cNvPr>
          <p:cNvCxnSpPr>
            <a:cxnSpLocks/>
          </p:cNvCxnSpPr>
          <p:nvPr/>
        </p:nvCxnSpPr>
        <p:spPr>
          <a:xfrm rot="5400000">
            <a:off x="7305281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E1EA25A-D798-49FA-A60E-E4CB849D3731}"/>
              </a:ext>
            </a:extLst>
          </p:cNvPr>
          <p:cNvCxnSpPr>
            <a:cxnSpLocks/>
          </p:cNvCxnSpPr>
          <p:nvPr/>
        </p:nvCxnSpPr>
        <p:spPr>
          <a:xfrm rot="5400000">
            <a:off x="72862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856DFE9-6B1F-4223-9208-624F8CD38893}"/>
              </a:ext>
            </a:extLst>
          </p:cNvPr>
          <p:cNvCxnSpPr>
            <a:cxnSpLocks/>
          </p:cNvCxnSpPr>
          <p:nvPr/>
        </p:nvCxnSpPr>
        <p:spPr>
          <a:xfrm rot="5400000">
            <a:off x="72957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8D00E6F0-A39E-45F7-BDBB-ACE44F2E6AF3}"/>
              </a:ext>
            </a:extLst>
          </p:cNvPr>
          <p:cNvCxnSpPr>
            <a:cxnSpLocks/>
          </p:cNvCxnSpPr>
          <p:nvPr/>
        </p:nvCxnSpPr>
        <p:spPr>
          <a:xfrm rot="5400000">
            <a:off x="72767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DF8348E-46A3-4A74-B329-01E2321CE5CA}"/>
              </a:ext>
            </a:extLst>
          </p:cNvPr>
          <p:cNvCxnSpPr>
            <a:cxnSpLocks/>
          </p:cNvCxnSpPr>
          <p:nvPr/>
        </p:nvCxnSpPr>
        <p:spPr>
          <a:xfrm rot="5400000">
            <a:off x="569555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ABF6BF1-AAB3-424C-BBAE-4B065C477721}"/>
              </a:ext>
            </a:extLst>
          </p:cNvPr>
          <p:cNvCxnSpPr>
            <a:cxnSpLocks/>
          </p:cNvCxnSpPr>
          <p:nvPr/>
        </p:nvCxnSpPr>
        <p:spPr>
          <a:xfrm rot="5400000">
            <a:off x="5657456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AF9A487-1B37-4421-A145-98FBFFD83E59}"/>
              </a:ext>
            </a:extLst>
          </p:cNvPr>
          <p:cNvCxnSpPr>
            <a:cxnSpLocks/>
          </p:cNvCxnSpPr>
          <p:nvPr/>
        </p:nvCxnSpPr>
        <p:spPr>
          <a:xfrm rot="5400000">
            <a:off x="56574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A024B73-BFAE-4D1C-A9F6-F63AE80BF58A}"/>
              </a:ext>
            </a:extLst>
          </p:cNvPr>
          <p:cNvCxnSpPr>
            <a:cxnSpLocks/>
          </p:cNvCxnSpPr>
          <p:nvPr/>
        </p:nvCxnSpPr>
        <p:spPr>
          <a:xfrm rot="5400000">
            <a:off x="5647931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8470925-A98D-4C63-B2A0-839B67D21578}"/>
              </a:ext>
            </a:extLst>
          </p:cNvPr>
          <p:cNvCxnSpPr>
            <a:cxnSpLocks/>
          </p:cNvCxnSpPr>
          <p:nvPr/>
        </p:nvCxnSpPr>
        <p:spPr>
          <a:xfrm rot="5400000">
            <a:off x="411440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4CBB203-99BF-45D3-8CB3-FFF1F820EC86}"/>
              </a:ext>
            </a:extLst>
          </p:cNvPr>
          <p:cNvCxnSpPr>
            <a:cxnSpLocks/>
          </p:cNvCxnSpPr>
          <p:nvPr/>
        </p:nvCxnSpPr>
        <p:spPr>
          <a:xfrm rot="5400000">
            <a:off x="40858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F835092-9901-43B6-BF39-16E518FD2F0E}"/>
              </a:ext>
            </a:extLst>
          </p:cNvPr>
          <p:cNvCxnSpPr>
            <a:cxnSpLocks/>
          </p:cNvCxnSpPr>
          <p:nvPr/>
        </p:nvCxnSpPr>
        <p:spPr>
          <a:xfrm rot="5400000">
            <a:off x="4085831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407BEC-D42D-4F67-A1A9-FEAFD0A88BBD}"/>
              </a:ext>
            </a:extLst>
          </p:cNvPr>
          <p:cNvCxnSpPr>
            <a:cxnSpLocks/>
          </p:cNvCxnSpPr>
          <p:nvPr/>
        </p:nvCxnSpPr>
        <p:spPr>
          <a:xfrm rot="5400000">
            <a:off x="40763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5A3315F-6BFB-4C5E-912F-7A43FAF2A4CA}"/>
              </a:ext>
            </a:extLst>
          </p:cNvPr>
          <p:cNvCxnSpPr>
            <a:cxnSpLocks/>
          </p:cNvCxnSpPr>
          <p:nvPr/>
        </p:nvCxnSpPr>
        <p:spPr>
          <a:xfrm rot="5400000">
            <a:off x="2542781" y="14443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818552C4-578D-46F5-89CC-C13A5C833171}"/>
              </a:ext>
            </a:extLst>
          </p:cNvPr>
          <p:cNvCxnSpPr>
            <a:cxnSpLocks/>
          </p:cNvCxnSpPr>
          <p:nvPr/>
        </p:nvCxnSpPr>
        <p:spPr>
          <a:xfrm rot="5400000">
            <a:off x="2504681" y="2596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49F52E2-45D0-4EAB-AF50-103B531F2D47}"/>
              </a:ext>
            </a:extLst>
          </p:cNvPr>
          <p:cNvCxnSpPr>
            <a:cxnSpLocks/>
          </p:cNvCxnSpPr>
          <p:nvPr/>
        </p:nvCxnSpPr>
        <p:spPr>
          <a:xfrm rot="5400000">
            <a:off x="2504681" y="3749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08F7A23-FFF0-403D-9509-905A2F7940ED}"/>
              </a:ext>
            </a:extLst>
          </p:cNvPr>
          <p:cNvCxnSpPr>
            <a:cxnSpLocks/>
          </p:cNvCxnSpPr>
          <p:nvPr/>
        </p:nvCxnSpPr>
        <p:spPr>
          <a:xfrm rot="5400000">
            <a:off x="2495156" y="4901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600A2B8-EE26-426D-BB0A-911FAC52C8AE}"/>
              </a:ext>
            </a:extLst>
          </p:cNvPr>
          <p:cNvCxnSpPr>
            <a:cxnSpLocks/>
          </p:cNvCxnSpPr>
          <p:nvPr/>
        </p:nvCxnSpPr>
        <p:spPr>
          <a:xfrm>
            <a:off x="7411961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34912C3-C4CC-4A68-A113-47935A89394D}"/>
              </a:ext>
            </a:extLst>
          </p:cNvPr>
          <p:cNvCxnSpPr>
            <a:cxnSpLocks/>
          </p:cNvCxnSpPr>
          <p:nvPr/>
        </p:nvCxnSpPr>
        <p:spPr>
          <a:xfrm>
            <a:off x="73929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9F0EEEB-5F7E-4196-AD08-43985AE78032}"/>
              </a:ext>
            </a:extLst>
          </p:cNvPr>
          <p:cNvCxnSpPr>
            <a:cxnSpLocks/>
          </p:cNvCxnSpPr>
          <p:nvPr/>
        </p:nvCxnSpPr>
        <p:spPr>
          <a:xfrm>
            <a:off x="7402436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50D7AC8-DBB2-4541-B54C-69FB65509E6E}"/>
              </a:ext>
            </a:extLst>
          </p:cNvPr>
          <p:cNvCxnSpPr>
            <a:cxnSpLocks/>
          </p:cNvCxnSpPr>
          <p:nvPr/>
        </p:nvCxnSpPr>
        <p:spPr>
          <a:xfrm>
            <a:off x="73833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460E64-2DAD-47F5-AB69-B71BCDF3CC84}"/>
              </a:ext>
            </a:extLst>
          </p:cNvPr>
          <p:cNvCxnSpPr>
            <a:cxnSpLocks/>
          </p:cNvCxnSpPr>
          <p:nvPr/>
        </p:nvCxnSpPr>
        <p:spPr>
          <a:xfrm>
            <a:off x="580223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E3206CB-9F1E-472B-AEB7-8BF98AE51F1D}"/>
              </a:ext>
            </a:extLst>
          </p:cNvPr>
          <p:cNvCxnSpPr>
            <a:cxnSpLocks/>
          </p:cNvCxnSpPr>
          <p:nvPr/>
        </p:nvCxnSpPr>
        <p:spPr>
          <a:xfrm flipV="1">
            <a:off x="5764136" y="2528228"/>
            <a:ext cx="1499235" cy="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8BF8D36-F959-4536-9ACF-3D5DDADF6437}"/>
              </a:ext>
            </a:extLst>
          </p:cNvPr>
          <p:cNvCxnSpPr>
            <a:cxnSpLocks/>
          </p:cNvCxnSpPr>
          <p:nvPr/>
        </p:nvCxnSpPr>
        <p:spPr>
          <a:xfrm>
            <a:off x="5764136" y="3680823"/>
            <a:ext cx="14992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E6D909-3045-4C75-A83B-8EF738AE41FE}"/>
              </a:ext>
            </a:extLst>
          </p:cNvPr>
          <p:cNvCxnSpPr>
            <a:cxnSpLocks/>
          </p:cNvCxnSpPr>
          <p:nvPr/>
        </p:nvCxnSpPr>
        <p:spPr>
          <a:xfrm>
            <a:off x="5754611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1D79D75-4347-4C0E-B541-2AED0556CAD3}"/>
              </a:ext>
            </a:extLst>
          </p:cNvPr>
          <p:cNvCxnSpPr>
            <a:cxnSpLocks/>
          </p:cNvCxnSpPr>
          <p:nvPr/>
        </p:nvCxnSpPr>
        <p:spPr>
          <a:xfrm>
            <a:off x="422108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46BD16B-AA4E-4648-8009-C3B16FD7D8CC}"/>
              </a:ext>
            </a:extLst>
          </p:cNvPr>
          <p:cNvCxnSpPr>
            <a:cxnSpLocks/>
          </p:cNvCxnSpPr>
          <p:nvPr/>
        </p:nvCxnSpPr>
        <p:spPr>
          <a:xfrm>
            <a:off x="41925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F86191CB-A88E-42F6-ACD2-37DCD1756527}"/>
              </a:ext>
            </a:extLst>
          </p:cNvPr>
          <p:cNvCxnSpPr>
            <a:cxnSpLocks/>
          </p:cNvCxnSpPr>
          <p:nvPr/>
        </p:nvCxnSpPr>
        <p:spPr>
          <a:xfrm>
            <a:off x="4192511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AC16811-54CA-427C-9233-87939E9D4EC0}"/>
              </a:ext>
            </a:extLst>
          </p:cNvPr>
          <p:cNvCxnSpPr>
            <a:cxnSpLocks/>
          </p:cNvCxnSpPr>
          <p:nvPr/>
        </p:nvCxnSpPr>
        <p:spPr>
          <a:xfrm>
            <a:off x="41829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774859E-1AB9-4C5B-977A-651D1C8C4C36}"/>
              </a:ext>
            </a:extLst>
          </p:cNvPr>
          <p:cNvCxnSpPr>
            <a:cxnSpLocks/>
          </p:cNvCxnSpPr>
          <p:nvPr/>
        </p:nvCxnSpPr>
        <p:spPr>
          <a:xfrm>
            <a:off x="2649461" y="13662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11AD310-391B-4B50-8ECA-06ED9F4202E4}"/>
              </a:ext>
            </a:extLst>
          </p:cNvPr>
          <p:cNvCxnSpPr>
            <a:cxnSpLocks/>
          </p:cNvCxnSpPr>
          <p:nvPr/>
        </p:nvCxnSpPr>
        <p:spPr>
          <a:xfrm flipV="1">
            <a:off x="2611361" y="2514963"/>
            <a:ext cx="1489710" cy="38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FC7D0E99-5C64-4285-8DE3-9A41514DE86B}"/>
              </a:ext>
            </a:extLst>
          </p:cNvPr>
          <p:cNvCxnSpPr>
            <a:cxnSpLocks/>
          </p:cNvCxnSpPr>
          <p:nvPr/>
        </p:nvCxnSpPr>
        <p:spPr>
          <a:xfrm>
            <a:off x="2624061" y="3671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74EA67A-35FA-4F80-8A3B-A4B8E4A4A406}"/>
              </a:ext>
            </a:extLst>
          </p:cNvPr>
          <p:cNvCxnSpPr>
            <a:cxnSpLocks/>
          </p:cNvCxnSpPr>
          <p:nvPr/>
        </p:nvCxnSpPr>
        <p:spPr>
          <a:xfrm>
            <a:off x="2601836" y="4823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3CD7304-DDA8-44D0-8211-A91BBD944C91}"/>
              </a:ext>
            </a:extLst>
          </p:cNvPr>
          <p:cNvCxnSpPr>
            <a:cxnSpLocks/>
          </p:cNvCxnSpPr>
          <p:nvPr/>
        </p:nvCxnSpPr>
        <p:spPr>
          <a:xfrm flipH="1">
            <a:off x="8819033" y="1362438"/>
            <a:ext cx="44538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8690AD3-383C-4CE7-BE99-D8D9A0E7AB38}"/>
              </a:ext>
            </a:extLst>
          </p:cNvPr>
          <p:cNvCxnSpPr>
            <a:cxnSpLocks/>
          </p:cNvCxnSpPr>
          <p:nvPr/>
        </p:nvCxnSpPr>
        <p:spPr>
          <a:xfrm flipH="1">
            <a:off x="8827118" y="2514963"/>
            <a:ext cx="26928" cy="2182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F6BE076-ECEE-4CE2-BF50-4963BE01BA35}"/>
              </a:ext>
            </a:extLst>
          </p:cNvPr>
          <p:cNvCxnSpPr>
            <a:cxnSpLocks/>
          </p:cNvCxnSpPr>
          <p:nvPr/>
        </p:nvCxnSpPr>
        <p:spPr>
          <a:xfrm flipH="1">
            <a:off x="8844521" y="3667488"/>
            <a:ext cx="952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8927EBD-72D8-4F02-8947-0DEB465543BC}"/>
              </a:ext>
            </a:extLst>
          </p:cNvPr>
          <p:cNvCxnSpPr>
            <a:cxnSpLocks/>
          </p:cNvCxnSpPr>
          <p:nvPr/>
        </p:nvCxnSpPr>
        <p:spPr>
          <a:xfrm flipH="1">
            <a:off x="8810055" y="4820013"/>
            <a:ext cx="34466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28D1D1A0-5600-472C-B47B-D781F9041960}"/>
              </a:ext>
            </a:extLst>
          </p:cNvPr>
          <p:cNvCxnSpPr>
            <a:cxnSpLocks/>
          </p:cNvCxnSpPr>
          <p:nvPr/>
        </p:nvCxnSpPr>
        <p:spPr>
          <a:xfrm flipH="1">
            <a:off x="7227176" y="1362438"/>
            <a:ext cx="36195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B9F6BA7-4571-4773-BC6D-AA0A71443B3B}"/>
              </a:ext>
            </a:extLst>
          </p:cNvPr>
          <p:cNvCxnSpPr>
            <a:cxnSpLocks/>
          </p:cNvCxnSpPr>
          <p:nvPr/>
        </p:nvCxnSpPr>
        <p:spPr>
          <a:xfrm flipH="1">
            <a:off x="7244321" y="2518309"/>
            <a:ext cx="19050" cy="192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5D65495-DF22-479A-B5F1-C0191E50066D}"/>
              </a:ext>
            </a:extLst>
          </p:cNvPr>
          <p:cNvCxnSpPr>
            <a:cxnSpLocks/>
          </p:cNvCxnSpPr>
          <p:nvPr/>
        </p:nvCxnSpPr>
        <p:spPr>
          <a:xfrm flipH="1">
            <a:off x="7244321" y="3679769"/>
            <a:ext cx="21196" cy="17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CFB2918-82E6-4CD2-AF35-398DCA863ED9}"/>
              </a:ext>
            </a:extLst>
          </p:cNvPr>
          <p:cNvCxnSpPr>
            <a:cxnSpLocks/>
          </p:cNvCxnSpPr>
          <p:nvPr/>
        </p:nvCxnSpPr>
        <p:spPr>
          <a:xfrm flipH="1">
            <a:off x="7208730" y="4820013"/>
            <a:ext cx="35591" cy="2124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DB9B27B-3C96-4C1D-B040-A954273A8BE7}"/>
              </a:ext>
            </a:extLst>
          </p:cNvPr>
          <p:cNvCxnSpPr>
            <a:cxnSpLocks/>
          </p:cNvCxnSpPr>
          <p:nvPr/>
        </p:nvCxnSpPr>
        <p:spPr>
          <a:xfrm flipH="1">
            <a:off x="5592361" y="1362438"/>
            <a:ext cx="9938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3115BE65-E485-49E3-A690-EAA7140290DC}"/>
              </a:ext>
            </a:extLst>
          </p:cNvPr>
          <p:cNvCxnSpPr>
            <a:cxnSpLocks/>
          </p:cNvCxnSpPr>
          <p:nvPr/>
        </p:nvCxnSpPr>
        <p:spPr>
          <a:xfrm flipH="1">
            <a:off x="5609424" y="2528228"/>
            <a:ext cx="46127" cy="2049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9CBAD43-58E6-4CEB-B470-1969EC37F8C2}"/>
              </a:ext>
            </a:extLst>
          </p:cNvPr>
          <p:cNvCxnSpPr>
            <a:cxnSpLocks/>
          </p:cNvCxnSpPr>
          <p:nvPr/>
        </p:nvCxnSpPr>
        <p:spPr>
          <a:xfrm flipH="1">
            <a:off x="5609424" y="3679769"/>
            <a:ext cx="46127" cy="1992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86B2EC9-A2CF-427B-B6DC-EE3D49AD3F0B}"/>
              </a:ext>
            </a:extLst>
          </p:cNvPr>
          <p:cNvCxnSpPr>
            <a:cxnSpLocks/>
          </p:cNvCxnSpPr>
          <p:nvPr/>
        </p:nvCxnSpPr>
        <p:spPr>
          <a:xfrm flipH="1">
            <a:off x="5592361" y="4833348"/>
            <a:ext cx="55811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7BA8FC8-70F0-401F-BA3B-AD599AEADC0D}"/>
              </a:ext>
            </a:extLst>
          </p:cNvPr>
          <p:cNvCxnSpPr>
            <a:cxnSpLocks/>
          </p:cNvCxnSpPr>
          <p:nvPr/>
        </p:nvCxnSpPr>
        <p:spPr>
          <a:xfrm flipH="1">
            <a:off x="4062587" y="1352913"/>
            <a:ext cx="48009" cy="2232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962F928-5424-47EC-8D8E-6BC795BA408C}"/>
              </a:ext>
            </a:extLst>
          </p:cNvPr>
          <p:cNvCxnSpPr>
            <a:cxnSpLocks/>
          </p:cNvCxnSpPr>
          <p:nvPr/>
        </p:nvCxnSpPr>
        <p:spPr>
          <a:xfrm flipH="1">
            <a:off x="4068475" y="2505438"/>
            <a:ext cx="32596" cy="2056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5AFCD8F-CBAE-4CAA-AA01-BE5F2616FC23}"/>
              </a:ext>
            </a:extLst>
          </p:cNvPr>
          <p:cNvCxnSpPr>
            <a:cxnSpLocks/>
          </p:cNvCxnSpPr>
          <p:nvPr/>
        </p:nvCxnSpPr>
        <p:spPr>
          <a:xfrm flipH="1">
            <a:off x="4074829" y="3657963"/>
            <a:ext cx="26242" cy="2441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4AB989E-D065-48DA-9F3C-FB7087E08BFC}"/>
              </a:ext>
            </a:extLst>
          </p:cNvPr>
          <p:cNvCxnSpPr>
            <a:cxnSpLocks/>
          </p:cNvCxnSpPr>
          <p:nvPr/>
        </p:nvCxnSpPr>
        <p:spPr>
          <a:xfrm flipH="1">
            <a:off x="4042706" y="4833348"/>
            <a:ext cx="27966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5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2954606" y="3038928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>
            <a:off x="2954606" y="4183977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 flipV="1">
            <a:off x="2937543" y="5241541"/>
            <a:ext cx="6707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2937543" y="1875201"/>
            <a:ext cx="67149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504713" cy="4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8341695" cy="67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687318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275983" y="130211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5853289" y="1315514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469111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 flipV="1">
            <a:off x="2687318" y="1221074"/>
            <a:ext cx="2381192" cy="15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 flipV="1">
            <a:off x="4275983" y="1302112"/>
            <a:ext cx="1025286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319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1641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4007"/>
            <a:ext cx="7496628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79692"/>
            <a:ext cx="7524594" cy="40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4AE23A82-FEF0-434A-8693-117487A298C1}"/>
              </a:ext>
            </a:extLst>
          </p:cNvPr>
          <p:cNvSpPr txBox="1"/>
          <p:nvPr/>
        </p:nvSpPr>
        <p:spPr>
          <a:xfrm>
            <a:off x="9407614" y="172131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C637DEC-DACF-4CB6-A552-840D1D006900}"/>
              </a:ext>
            </a:extLst>
          </p:cNvPr>
          <p:cNvSpPr txBox="1"/>
          <p:nvPr/>
        </p:nvSpPr>
        <p:spPr>
          <a:xfrm>
            <a:off x="3607972" y="144835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0101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9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2" name="Trapezoid 171">
            <a:extLst>
              <a:ext uri="{FF2B5EF4-FFF2-40B4-BE49-F238E27FC236}">
                <a16:creationId xmlns:a16="http://schemas.microsoft.com/office/drawing/2014/main" id="{2B42B03C-218D-4D6D-A9EB-26E67A4A39ED}"/>
              </a:ext>
            </a:extLst>
          </p:cNvPr>
          <p:cNvSpPr/>
          <p:nvPr/>
        </p:nvSpPr>
        <p:spPr>
          <a:xfrm rot="5400000">
            <a:off x="7540999" y="149488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4" name="Trapezoid 173">
            <a:extLst>
              <a:ext uri="{FF2B5EF4-FFF2-40B4-BE49-F238E27FC236}">
                <a16:creationId xmlns:a16="http://schemas.microsoft.com/office/drawing/2014/main" id="{2D4FE7D3-BD8A-4363-B9AA-8A3F58D02435}"/>
              </a:ext>
            </a:extLst>
          </p:cNvPr>
          <p:cNvSpPr/>
          <p:nvPr/>
        </p:nvSpPr>
        <p:spPr>
          <a:xfrm rot="5400000">
            <a:off x="7527815" y="264582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5" name="Trapezoid 174">
            <a:extLst>
              <a:ext uri="{FF2B5EF4-FFF2-40B4-BE49-F238E27FC236}">
                <a16:creationId xmlns:a16="http://schemas.microsoft.com/office/drawing/2014/main" id="{F447E00C-33F7-4BAE-A67C-F2073698D8A2}"/>
              </a:ext>
            </a:extLst>
          </p:cNvPr>
          <p:cNvSpPr/>
          <p:nvPr/>
        </p:nvSpPr>
        <p:spPr>
          <a:xfrm rot="5400000">
            <a:off x="7528712" y="3810554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Trapezoid 175">
            <a:extLst>
              <a:ext uri="{FF2B5EF4-FFF2-40B4-BE49-F238E27FC236}">
                <a16:creationId xmlns:a16="http://schemas.microsoft.com/office/drawing/2014/main" id="{204D17ED-7BB6-43F6-B627-699F6149EDF5}"/>
              </a:ext>
            </a:extLst>
          </p:cNvPr>
          <p:cNvSpPr/>
          <p:nvPr/>
        </p:nvSpPr>
        <p:spPr>
          <a:xfrm rot="5400000">
            <a:off x="7515528" y="494244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Trapezoid 176">
            <a:extLst>
              <a:ext uri="{FF2B5EF4-FFF2-40B4-BE49-F238E27FC236}">
                <a16:creationId xmlns:a16="http://schemas.microsoft.com/office/drawing/2014/main" id="{6DC39291-D0BA-4623-AB9E-2B4F16BF343E}"/>
              </a:ext>
            </a:extLst>
          </p:cNvPr>
          <p:cNvSpPr/>
          <p:nvPr/>
        </p:nvSpPr>
        <p:spPr>
          <a:xfrm rot="5400000">
            <a:off x="5953264" y="151156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Trapezoid 177">
            <a:extLst>
              <a:ext uri="{FF2B5EF4-FFF2-40B4-BE49-F238E27FC236}">
                <a16:creationId xmlns:a16="http://schemas.microsoft.com/office/drawing/2014/main" id="{BE12671C-9AB4-4911-8027-9AEBF3A7B08E}"/>
              </a:ext>
            </a:extLst>
          </p:cNvPr>
          <p:cNvSpPr/>
          <p:nvPr/>
        </p:nvSpPr>
        <p:spPr>
          <a:xfrm rot="5400000">
            <a:off x="5940080" y="2643457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Trapezoid 178">
            <a:extLst>
              <a:ext uri="{FF2B5EF4-FFF2-40B4-BE49-F238E27FC236}">
                <a16:creationId xmlns:a16="http://schemas.microsoft.com/office/drawing/2014/main" id="{60ED0661-160E-4937-ADE2-2B808FB2BB87}"/>
              </a:ext>
            </a:extLst>
          </p:cNvPr>
          <p:cNvSpPr/>
          <p:nvPr/>
        </p:nvSpPr>
        <p:spPr>
          <a:xfrm rot="5400000">
            <a:off x="5940977" y="382723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F3329E8A-7F22-452E-B29E-B7B9D62414AA}"/>
              </a:ext>
            </a:extLst>
          </p:cNvPr>
          <p:cNvSpPr/>
          <p:nvPr/>
        </p:nvSpPr>
        <p:spPr>
          <a:xfrm rot="5400000">
            <a:off x="5927793" y="495912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B386366F-9B96-4C44-8606-111BA948EECC}"/>
              </a:ext>
            </a:extLst>
          </p:cNvPr>
          <p:cNvSpPr/>
          <p:nvPr/>
        </p:nvSpPr>
        <p:spPr>
          <a:xfrm rot="5400000">
            <a:off x="4365652" y="149605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Trapezoid 181">
            <a:extLst>
              <a:ext uri="{FF2B5EF4-FFF2-40B4-BE49-F238E27FC236}">
                <a16:creationId xmlns:a16="http://schemas.microsoft.com/office/drawing/2014/main" id="{41A89E01-F362-475E-9774-605F86CB9B02}"/>
              </a:ext>
            </a:extLst>
          </p:cNvPr>
          <p:cNvSpPr/>
          <p:nvPr/>
        </p:nvSpPr>
        <p:spPr>
          <a:xfrm rot="5400000">
            <a:off x="4352468" y="263747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Trapezoid 182">
            <a:extLst>
              <a:ext uri="{FF2B5EF4-FFF2-40B4-BE49-F238E27FC236}">
                <a16:creationId xmlns:a16="http://schemas.microsoft.com/office/drawing/2014/main" id="{F779C315-950D-46AD-ACE3-E775716E9D3C}"/>
              </a:ext>
            </a:extLst>
          </p:cNvPr>
          <p:cNvSpPr/>
          <p:nvPr/>
        </p:nvSpPr>
        <p:spPr>
          <a:xfrm rot="5400000">
            <a:off x="4353365" y="381172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Trapezoid 183">
            <a:extLst>
              <a:ext uri="{FF2B5EF4-FFF2-40B4-BE49-F238E27FC236}">
                <a16:creationId xmlns:a16="http://schemas.microsoft.com/office/drawing/2014/main" id="{15510242-CDFC-4D7C-A3DD-09642604576B}"/>
              </a:ext>
            </a:extLst>
          </p:cNvPr>
          <p:cNvSpPr/>
          <p:nvPr/>
        </p:nvSpPr>
        <p:spPr>
          <a:xfrm rot="5400000">
            <a:off x="4340181" y="494361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Trapezoid 184">
            <a:extLst>
              <a:ext uri="{FF2B5EF4-FFF2-40B4-BE49-F238E27FC236}">
                <a16:creationId xmlns:a16="http://schemas.microsoft.com/office/drawing/2014/main" id="{7A161D54-471D-4716-9219-8D417F79C3F6}"/>
              </a:ext>
            </a:extLst>
          </p:cNvPr>
          <p:cNvSpPr/>
          <p:nvPr/>
        </p:nvSpPr>
        <p:spPr>
          <a:xfrm rot="5400000">
            <a:off x="2803536" y="149534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6" name="Trapezoid 185">
            <a:extLst>
              <a:ext uri="{FF2B5EF4-FFF2-40B4-BE49-F238E27FC236}">
                <a16:creationId xmlns:a16="http://schemas.microsoft.com/office/drawing/2014/main" id="{8E6129F6-83F8-423A-94CB-44F0678973F4}"/>
              </a:ext>
            </a:extLst>
          </p:cNvPr>
          <p:cNvSpPr/>
          <p:nvPr/>
        </p:nvSpPr>
        <p:spPr>
          <a:xfrm rot="5400000">
            <a:off x="2790352" y="2627240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6A4C41D5-6F8D-4BE2-A438-BC373AC60A72}"/>
              </a:ext>
            </a:extLst>
          </p:cNvPr>
          <p:cNvSpPr/>
          <p:nvPr/>
        </p:nvSpPr>
        <p:spPr>
          <a:xfrm rot="5400000">
            <a:off x="2791249" y="381101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512EA16E-00CE-4E85-9823-4A835D99C4EC}"/>
              </a:ext>
            </a:extLst>
          </p:cNvPr>
          <p:cNvSpPr/>
          <p:nvPr/>
        </p:nvSpPr>
        <p:spPr>
          <a:xfrm rot="5400000">
            <a:off x="2778065" y="494291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826927-D3F4-4CF6-AB41-BE1BA1726CE0}"/>
              </a:ext>
            </a:extLst>
          </p:cNvPr>
          <p:cNvCxnSpPr>
            <a:cxnSpLocks/>
          </p:cNvCxnSpPr>
          <p:nvPr/>
        </p:nvCxnSpPr>
        <p:spPr>
          <a:xfrm>
            <a:off x="2943920" y="169962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8650596-B8A9-4E1A-AF57-2441E936E678}"/>
              </a:ext>
            </a:extLst>
          </p:cNvPr>
          <p:cNvCxnSpPr>
            <a:cxnSpLocks/>
          </p:cNvCxnSpPr>
          <p:nvPr/>
        </p:nvCxnSpPr>
        <p:spPr>
          <a:xfrm>
            <a:off x="2943920" y="28689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0ECC0F-0ABC-4AFA-AEEF-E9EEABD7C30B}"/>
              </a:ext>
            </a:extLst>
          </p:cNvPr>
          <p:cNvCxnSpPr>
            <a:cxnSpLocks/>
          </p:cNvCxnSpPr>
          <p:nvPr/>
        </p:nvCxnSpPr>
        <p:spPr>
          <a:xfrm>
            <a:off x="2943920" y="4052762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067F497-0C9B-4285-B0B8-05F85037DD45}"/>
              </a:ext>
            </a:extLst>
          </p:cNvPr>
          <p:cNvCxnSpPr>
            <a:cxnSpLocks/>
          </p:cNvCxnSpPr>
          <p:nvPr/>
        </p:nvCxnSpPr>
        <p:spPr>
          <a:xfrm>
            <a:off x="2936860" y="515375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06F83F2-3AC6-484C-A16C-9C5E722E73EB}"/>
              </a:ext>
            </a:extLst>
          </p:cNvPr>
          <p:cNvCxnSpPr>
            <a:cxnSpLocks/>
          </p:cNvCxnSpPr>
          <p:nvPr/>
        </p:nvCxnSpPr>
        <p:spPr>
          <a:xfrm>
            <a:off x="4494731" y="1718756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6D33863-5EE2-4A47-9DFB-0269B8632CA9}"/>
              </a:ext>
            </a:extLst>
          </p:cNvPr>
          <p:cNvCxnSpPr>
            <a:cxnSpLocks/>
          </p:cNvCxnSpPr>
          <p:nvPr/>
        </p:nvCxnSpPr>
        <p:spPr>
          <a:xfrm>
            <a:off x="4494731" y="286906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DE3D52E-0534-458C-AB7A-29AF0D4D2280}"/>
              </a:ext>
            </a:extLst>
          </p:cNvPr>
          <p:cNvCxnSpPr>
            <a:cxnSpLocks/>
          </p:cNvCxnSpPr>
          <p:nvPr/>
        </p:nvCxnSpPr>
        <p:spPr>
          <a:xfrm>
            <a:off x="4494731" y="402427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7261688-0F8D-48F3-88CD-91E13DA9B9B3}"/>
              </a:ext>
            </a:extLst>
          </p:cNvPr>
          <p:cNvCxnSpPr>
            <a:cxnSpLocks/>
          </p:cNvCxnSpPr>
          <p:nvPr/>
        </p:nvCxnSpPr>
        <p:spPr>
          <a:xfrm>
            <a:off x="4487671" y="5172885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8E7E192-F731-4A63-A171-C50AFB487836}"/>
              </a:ext>
            </a:extLst>
          </p:cNvPr>
          <p:cNvCxnSpPr>
            <a:cxnSpLocks/>
          </p:cNvCxnSpPr>
          <p:nvPr/>
        </p:nvCxnSpPr>
        <p:spPr>
          <a:xfrm>
            <a:off x="6106969" y="172847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99FF37F-1B05-4579-B370-7AADA7122389}"/>
              </a:ext>
            </a:extLst>
          </p:cNvPr>
          <p:cNvCxnSpPr>
            <a:cxnSpLocks/>
          </p:cNvCxnSpPr>
          <p:nvPr/>
        </p:nvCxnSpPr>
        <p:spPr>
          <a:xfrm>
            <a:off x="6106969" y="28787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447258-C368-46CD-AB46-5B0192417A5A}"/>
              </a:ext>
            </a:extLst>
          </p:cNvPr>
          <p:cNvCxnSpPr>
            <a:cxnSpLocks/>
          </p:cNvCxnSpPr>
          <p:nvPr/>
        </p:nvCxnSpPr>
        <p:spPr>
          <a:xfrm>
            <a:off x="6106969" y="403398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8C9322C-F4B2-4617-A49D-C66C7FC1B16E}"/>
              </a:ext>
            </a:extLst>
          </p:cNvPr>
          <p:cNvCxnSpPr>
            <a:cxnSpLocks/>
          </p:cNvCxnSpPr>
          <p:nvPr/>
        </p:nvCxnSpPr>
        <p:spPr>
          <a:xfrm>
            <a:off x="6099909" y="518260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328EBC-0DCC-475D-947D-5E72D689A2F0}"/>
              </a:ext>
            </a:extLst>
          </p:cNvPr>
          <p:cNvCxnSpPr>
            <a:cxnSpLocks/>
          </p:cNvCxnSpPr>
          <p:nvPr/>
        </p:nvCxnSpPr>
        <p:spPr>
          <a:xfrm>
            <a:off x="7678307" y="170908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C82707F-663A-4393-A5D8-577AC6A4DA1A}"/>
              </a:ext>
            </a:extLst>
          </p:cNvPr>
          <p:cNvCxnSpPr>
            <a:cxnSpLocks/>
          </p:cNvCxnSpPr>
          <p:nvPr/>
        </p:nvCxnSpPr>
        <p:spPr>
          <a:xfrm>
            <a:off x="7678307" y="2878441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3636C9E-6690-4752-85E0-F17D47B6F5A4}"/>
              </a:ext>
            </a:extLst>
          </p:cNvPr>
          <p:cNvCxnSpPr>
            <a:cxnSpLocks/>
          </p:cNvCxnSpPr>
          <p:nvPr/>
        </p:nvCxnSpPr>
        <p:spPr>
          <a:xfrm>
            <a:off x="7678307" y="401459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4A57262-C549-4458-BAC1-E69FC9A33465}"/>
              </a:ext>
            </a:extLst>
          </p:cNvPr>
          <p:cNvCxnSpPr>
            <a:cxnSpLocks/>
          </p:cNvCxnSpPr>
          <p:nvPr/>
        </p:nvCxnSpPr>
        <p:spPr>
          <a:xfrm>
            <a:off x="7671247" y="5163209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8BED11C-1280-445B-AC88-E76FEC269E7E}"/>
              </a:ext>
            </a:extLst>
          </p:cNvPr>
          <p:cNvCxnSpPr>
            <a:cxnSpLocks/>
          </p:cNvCxnSpPr>
          <p:nvPr/>
        </p:nvCxnSpPr>
        <p:spPr>
          <a:xfrm>
            <a:off x="74691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ACE4901-87A3-4D45-B9ED-A4044CED3719}"/>
              </a:ext>
            </a:extLst>
          </p:cNvPr>
          <p:cNvCxnSpPr>
            <a:cxnSpLocks/>
          </p:cNvCxnSpPr>
          <p:nvPr/>
        </p:nvCxnSpPr>
        <p:spPr>
          <a:xfrm>
            <a:off x="74595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AA84FDB-04EF-4C75-8518-2A340BDC9389}"/>
              </a:ext>
            </a:extLst>
          </p:cNvPr>
          <p:cNvCxnSpPr>
            <a:cxnSpLocks/>
          </p:cNvCxnSpPr>
          <p:nvPr/>
        </p:nvCxnSpPr>
        <p:spPr>
          <a:xfrm>
            <a:off x="74595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B400460-E5EF-44BB-B271-57BD18C3E9F8}"/>
              </a:ext>
            </a:extLst>
          </p:cNvPr>
          <p:cNvCxnSpPr>
            <a:cxnSpLocks/>
          </p:cNvCxnSpPr>
          <p:nvPr/>
        </p:nvCxnSpPr>
        <p:spPr>
          <a:xfrm>
            <a:off x="74500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357087-BC76-4C03-A6C7-8E2F06964186}"/>
              </a:ext>
            </a:extLst>
          </p:cNvPr>
          <p:cNvCxnSpPr>
            <a:cxnSpLocks/>
          </p:cNvCxnSpPr>
          <p:nvPr/>
        </p:nvCxnSpPr>
        <p:spPr>
          <a:xfrm>
            <a:off x="58689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F6353AA-E819-4347-9321-6B96D0BF5C11}"/>
              </a:ext>
            </a:extLst>
          </p:cNvPr>
          <p:cNvCxnSpPr>
            <a:cxnSpLocks/>
          </p:cNvCxnSpPr>
          <p:nvPr/>
        </p:nvCxnSpPr>
        <p:spPr>
          <a:xfrm>
            <a:off x="58593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1916ABA-1709-4221-A1E9-46D0A34ACFBD}"/>
              </a:ext>
            </a:extLst>
          </p:cNvPr>
          <p:cNvCxnSpPr>
            <a:cxnSpLocks/>
          </p:cNvCxnSpPr>
          <p:nvPr/>
        </p:nvCxnSpPr>
        <p:spPr>
          <a:xfrm>
            <a:off x="58593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607475C-C208-4A20-8F16-FD2C21DC25B2}"/>
              </a:ext>
            </a:extLst>
          </p:cNvPr>
          <p:cNvCxnSpPr>
            <a:cxnSpLocks/>
          </p:cNvCxnSpPr>
          <p:nvPr/>
        </p:nvCxnSpPr>
        <p:spPr>
          <a:xfrm>
            <a:off x="58498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F1FFDE8-F629-4314-A206-7DC0DBC7C741}"/>
              </a:ext>
            </a:extLst>
          </p:cNvPr>
          <p:cNvCxnSpPr>
            <a:cxnSpLocks/>
          </p:cNvCxnSpPr>
          <p:nvPr/>
        </p:nvCxnSpPr>
        <p:spPr>
          <a:xfrm>
            <a:off x="4297286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D237D01-0624-4F12-ACE4-F63AB1C05967}"/>
              </a:ext>
            </a:extLst>
          </p:cNvPr>
          <p:cNvCxnSpPr>
            <a:cxnSpLocks/>
          </p:cNvCxnSpPr>
          <p:nvPr/>
        </p:nvCxnSpPr>
        <p:spPr>
          <a:xfrm>
            <a:off x="4287761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9054672-1738-4696-94BD-2423F32A81E1}"/>
              </a:ext>
            </a:extLst>
          </p:cNvPr>
          <p:cNvCxnSpPr>
            <a:cxnSpLocks/>
          </p:cNvCxnSpPr>
          <p:nvPr/>
        </p:nvCxnSpPr>
        <p:spPr>
          <a:xfrm>
            <a:off x="4287761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99CC656-BEC0-46B8-9B80-CB48985E16CA}"/>
              </a:ext>
            </a:extLst>
          </p:cNvPr>
          <p:cNvCxnSpPr>
            <a:cxnSpLocks/>
          </p:cNvCxnSpPr>
          <p:nvPr/>
        </p:nvCxnSpPr>
        <p:spPr>
          <a:xfrm>
            <a:off x="4278236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780E601-5F45-4DE2-BA11-5568C05C4A8C}"/>
              </a:ext>
            </a:extLst>
          </p:cNvPr>
          <p:cNvCxnSpPr>
            <a:cxnSpLocks/>
          </p:cNvCxnSpPr>
          <p:nvPr/>
        </p:nvCxnSpPr>
        <p:spPr>
          <a:xfrm>
            <a:off x="2716136" y="16615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3D105D0-ABD5-41DB-9304-7FF08C9475CE}"/>
              </a:ext>
            </a:extLst>
          </p:cNvPr>
          <p:cNvCxnSpPr>
            <a:cxnSpLocks/>
          </p:cNvCxnSpPr>
          <p:nvPr/>
        </p:nvCxnSpPr>
        <p:spPr>
          <a:xfrm>
            <a:off x="2706611" y="2814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2C88BFE-2C2C-4689-BFAA-00CF4BB6094E}"/>
              </a:ext>
            </a:extLst>
          </p:cNvPr>
          <p:cNvCxnSpPr>
            <a:cxnSpLocks/>
          </p:cNvCxnSpPr>
          <p:nvPr/>
        </p:nvCxnSpPr>
        <p:spPr>
          <a:xfrm>
            <a:off x="2706611" y="3966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716AEA-EA9E-49D1-B637-529A71F9CEF7}"/>
              </a:ext>
            </a:extLst>
          </p:cNvPr>
          <p:cNvCxnSpPr>
            <a:cxnSpLocks/>
          </p:cNvCxnSpPr>
          <p:nvPr/>
        </p:nvCxnSpPr>
        <p:spPr>
          <a:xfrm>
            <a:off x="2697086" y="5119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3A9C390-C7ED-45B8-9626-00253CDDE660}"/>
              </a:ext>
            </a:extLst>
          </p:cNvPr>
          <p:cNvCxnSpPr>
            <a:cxnSpLocks/>
          </p:cNvCxnSpPr>
          <p:nvPr/>
        </p:nvCxnSpPr>
        <p:spPr>
          <a:xfrm>
            <a:off x="7383386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5635544-4B0D-48A1-9A89-0B43CF3E14C8}"/>
              </a:ext>
            </a:extLst>
          </p:cNvPr>
          <p:cNvCxnSpPr>
            <a:cxnSpLocks/>
          </p:cNvCxnSpPr>
          <p:nvPr/>
        </p:nvCxnSpPr>
        <p:spPr>
          <a:xfrm>
            <a:off x="73643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7C68425-42A9-4C27-8382-5E2635CB22DF}"/>
              </a:ext>
            </a:extLst>
          </p:cNvPr>
          <p:cNvCxnSpPr>
            <a:cxnSpLocks/>
          </p:cNvCxnSpPr>
          <p:nvPr/>
        </p:nvCxnSpPr>
        <p:spPr>
          <a:xfrm>
            <a:off x="73738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A534155-6B26-4F98-932B-0A74354399AA}"/>
              </a:ext>
            </a:extLst>
          </p:cNvPr>
          <p:cNvCxnSpPr>
            <a:cxnSpLocks/>
          </p:cNvCxnSpPr>
          <p:nvPr/>
        </p:nvCxnSpPr>
        <p:spPr>
          <a:xfrm>
            <a:off x="73548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9761C2F-8903-49E1-ADFA-8EFF940C6A65}"/>
              </a:ext>
            </a:extLst>
          </p:cNvPr>
          <p:cNvCxnSpPr>
            <a:cxnSpLocks/>
          </p:cNvCxnSpPr>
          <p:nvPr/>
        </p:nvCxnSpPr>
        <p:spPr>
          <a:xfrm>
            <a:off x="577366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ED5857-A3CD-4717-A785-2B01CE77A40B}"/>
              </a:ext>
            </a:extLst>
          </p:cNvPr>
          <p:cNvCxnSpPr>
            <a:cxnSpLocks/>
          </p:cNvCxnSpPr>
          <p:nvPr/>
        </p:nvCxnSpPr>
        <p:spPr>
          <a:xfrm>
            <a:off x="5735561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6DC6B19-E9AF-45C5-A6FE-3C7DB18B0AD3}"/>
              </a:ext>
            </a:extLst>
          </p:cNvPr>
          <p:cNvCxnSpPr>
            <a:cxnSpLocks/>
          </p:cNvCxnSpPr>
          <p:nvPr/>
        </p:nvCxnSpPr>
        <p:spPr>
          <a:xfrm>
            <a:off x="57355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43FCB28-2D32-4ADC-9E65-B9FCB836038D}"/>
              </a:ext>
            </a:extLst>
          </p:cNvPr>
          <p:cNvCxnSpPr>
            <a:cxnSpLocks/>
          </p:cNvCxnSpPr>
          <p:nvPr/>
        </p:nvCxnSpPr>
        <p:spPr>
          <a:xfrm>
            <a:off x="5726036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61B6A8-B1ED-4098-B2CF-DF4BBB4D18EA}"/>
              </a:ext>
            </a:extLst>
          </p:cNvPr>
          <p:cNvCxnSpPr>
            <a:cxnSpLocks/>
          </p:cNvCxnSpPr>
          <p:nvPr/>
        </p:nvCxnSpPr>
        <p:spPr>
          <a:xfrm>
            <a:off x="419251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5848DA2-218E-4E6E-9A0F-4315BCCD82F0}"/>
              </a:ext>
            </a:extLst>
          </p:cNvPr>
          <p:cNvCxnSpPr>
            <a:cxnSpLocks/>
          </p:cNvCxnSpPr>
          <p:nvPr/>
        </p:nvCxnSpPr>
        <p:spPr>
          <a:xfrm>
            <a:off x="41639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C72482E-B5DD-4D80-B724-871D8717FC20}"/>
              </a:ext>
            </a:extLst>
          </p:cNvPr>
          <p:cNvCxnSpPr>
            <a:cxnSpLocks/>
          </p:cNvCxnSpPr>
          <p:nvPr/>
        </p:nvCxnSpPr>
        <p:spPr>
          <a:xfrm>
            <a:off x="4163936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AF4DC6-823B-473A-AA99-DFD9F49CF747}"/>
              </a:ext>
            </a:extLst>
          </p:cNvPr>
          <p:cNvCxnSpPr>
            <a:cxnSpLocks/>
          </p:cNvCxnSpPr>
          <p:nvPr/>
        </p:nvCxnSpPr>
        <p:spPr>
          <a:xfrm>
            <a:off x="41544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23375A-0597-49AA-AF8E-5D75735A45FE}"/>
              </a:ext>
            </a:extLst>
          </p:cNvPr>
          <p:cNvCxnSpPr>
            <a:cxnSpLocks/>
          </p:cNvCxnSpPr>
          <p:nvPr/>
        </p:nvCxnSpPr>
        <p:spPr>
          <a:xfrm>
            <a:off x="2620886" y="15376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902DAFD-F027-437B-B9BA-B264BC628A0D}"/>
              </a:ext>
            </a:extLst>
          </p:cNvPr>
          <p:cNvCxnSpPr>
            <a:cxnSpLocks/>
          </p:cNvCxnSpPr>
          <p:nvPr/>
        </p:nvCxnSpPr>
        <p:spPr>
          <a:xfrm>
            <a:off x="2582786" y="2690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795D805-E79E-4556-8915-836D8FDCE8ED}"/>
              </a:ext>
            </a:extLst>
          </p:cNvPr>
          <p:cNvCxnSpPr>
            <a:cxnSpLocks/>
          </p:cNvCxnSpPr>
          <p:nvPr/>
        </p:nvCxnSpPr>
        <p:spPr>
          <a:xfrm>
            <a:off x="2582786" y="3842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88EBF80-C537-4E5F-A301-25127E901C3D}"/>
              </a:ext>
            </a:extLst>
          </p:cNvPr>
          <p:cNvCxnSpPr>
            <a:cxnSpLocks/>
          </p:cNvCxnSpPr>
          <p:nvPr/>
        </p:nvCxnSpPr>
        <p:spPr>
          <a:xfrm>
            <a:off x="2573261" y="4995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1307616-47CE-46F1-BBDA-3DB5C3402ED3}"/>
              </a:ext>
            </a:extLst>
          </p:cNvPr>
          <p:cNvCxnSpPr>
            <a:cxnSpLocks/>
          </p:cNvCxnSpPr>
          <p:nvPr/>
        </p:nvCxnSpPr>
        <p:spPr>
          <a:xfrm rot="5400000">
            <a:off x="7305281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E1EA25A-D798-49FA-A60E-E4CB849D3731}"/>
              </a:ext>
            </a:extLst>
          </p:cNvPr>
          <p:cNvCxnSpPr>
            <a:cxnSpLocks/>
          </p:cNvCxnSpPr>
          <p:nvPr/>
        </p:nvCxnSpPr>
        <p:spPr>
          <a:xfrm rot="5400000">
            <a:off x="72862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856DFE9-6B1F-4223-9208-624F8CD38893}"/>
              </a:ext>
            </a:extLst>
          </p:cNvPr>
          <p:cNvCxnSpPr>
            <a:cxnSpLocks/>
          </p:cNvCxnSpPr>
          <p:nvPr/>
        </p:nvCxnSpPr>
        <p:spPr>
          <a:xfrm rot="5400000">
            <a:off x="72957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8D00E6F0-A39E-45F7-BDBB-ACE44F2E6AF3}"/>
              </a:ext>
            </a:extLst>
          </p:cNvPr>
          <p:cNvCxnSpPr>
            <a:cxnSpLocks/>
          </p:cNvCxnSpPr>
          <p:nvPr/>
        </p:nvCxnSpPr>
        <p:spPr>
          <a:xfrm rot="5400000">
            <a:off x="72767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DF8348E-46A3-4A74-B329-01E2321CE5CA}"/>
              </a:ext>
            </a:extLst>
          </p:cNvPr>
          <p:cNvCxnSpPr>
            <a:cxnSpLocks/>
          </p:cNvCxnSpPr>
          <p:nvPr/>
        </p:nvCxnSpPr>
        <p:spPr>
          <a:xfrm rot="5400000">
            <a:off x="569555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ABF6BF1-AAB3-424C-BBAE-4B065C477721}"/>
              </a:ext>
            </a:extLst>
          </p:cNvPr>
          <p:cNvCxnSpPr>
            <a:cxnSpLocks/>
          </p:cNvCxnSpPr>
          <p:nvPr/>
        </p:nvCxnSpPr>
        <p:spPr>
          <a:xfrm rot="5400000">
            <a:off x="5657456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AF9A487-1B37-4421-A145-98FBFFD83E59}"/>
              </a:ext>
            </a:extLst>
          </p:cNvPr>
          <p:cNvCxnSpPr>
            <a:cxnSpLocks/>
          </p:cNvCxnSpPr>
          <p:nvPr/>
        </p:nvCxnSpPr>
        <p:spPr>
          <a:xfrm rot="5400000">
            <a:off x="56574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A024B73-BFAE-4D1C-A9F6-F63AE80BF58A}"/>
              </a:ext>
            </a:extLst>
          </p:cNvPr>
          <p:cNvCxnSpPr>
            <a:cxnSpLocks/>
          </p:cNvCxnSpPr>
          <p:nvPr/>
        </p:nvCxnSpPr>
        <p:spPr>
          <a:xfrm rot="5400000">
            <a:off x="5647931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8470925-A98D-4C63-B2A0-839B67D21578}"/>
              </a:ext>
            </a:extLst>
          </p:cNvPr>
          <p:cNvCxnSpPr>
            <a:cxnSpLocks/>
          </p:cNvCxnSpPr>
          <p:nvPr/>
        </p:nvCxnSpPr>
        <p:spPr>
          <a:xfrm rot="5400000">
            <a:off x="411440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4CBB203-99BF-45D3-8CB3-FFF1F820EC86}"/>
              </a:ext>
            </a:extLst>
          </p:cNvPr>
          <p:cNvCxnSpPr>
            <a:cxnSpLocks/>
          </p:cNvCxnSpPr>
          <p:nvPr/>
        </p:nvCxnSpPr>
        <p:spPr>
          <a:xfrm rot="5400000">
            <a:off x="40858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F835092-9901-43B6-BF39-16E518FD2F0E}"/>
              </a:ext>
            </a:extLst>
          </p:cNvPr>
          <p:cNvCxnSpPr>
            <a:cxnSpLocks/>
          </p:cNvCxnSpPr>
          <p:nvPr/>
        </p:nvCxnSpPr>
        <p:spPr>
          <a:xfrm rot="5400000">
            <a:off x="4085831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407BEC-D42D-4F67-A1A9-FEAFD0A88BBD}"/>
              </a:ext>
            </a:extLst>
          </p:cNvPr>
          <p:cNvCxnSpPr>
            <a:cxnSpLocks/>
          </p:cNvCxnSpPr>
          <p:nvPr/>
        </p:nvCxnSpPr>
        <p:spPr>
          <a:xfrm rot="5400000">
            <a:off x="40763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5A3315F-6BFB-4C5E-912F-7A43FAF2A4CA}"/>
              </a:ext>
            </a:extLst>
          </p:cNvPr>
          <p:cNvCxnSpPr>
            <a:cxnSpLocks/>
          </p:cNvCxnSpPr>
          <p:nvPr/>
        </p:nvCxnSpPr>
        <p:spPr>
          <a:xfrm rot="5400000">
            <a:off x="2542781" y="14443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818552C4-578D-46F5-89CC-C13A5C833171}"/>
              </a:ext>
            </a:extLst>
          </p:cNvPr>
          <p:cNvCxnSpPr>
            <a:cxnSpLocks/>
          </p:cNvCxnSpPr>
          <p:nvPr/>
        </p:nvCxnSpPr>
        <p:spPr>
          <a:xfrm rot="5400000">
            <a:off x="2504681" y="2596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49F52E2-45D0-4EAB-AF50-103B531F2D47}"/>
              </a:ext>
            </a:extLst>
          </p:cNvPr>
          <p:cNvCxnSpPr>
            <a:cxnSpLocks/>
          </p:cNvCxnSpPr>
          <p:nvPr/>
        </p:nvCxnSpPr>
        <p:spPr>
          <a:xfrm rot="5400000">
            <a:off x="2504681" y="3749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08F7A23-FFF0-403D-9509-905A2F7940ED}"/>
              </a:ext>
            </a:extLst>
          </p:cNvPr>
          <p:cNvCxnSpPr>
            <a:cxnSpLocks/>
          </p:cNvCxnSpPr>
          <p:nvPr/>
        </p:nvCxnSpPr>
        <p:spPr>
          <a:xfrm rot="5400000">
            <a:off x="2495156" y="4901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600A2B8-EE26-426D-BB0A-911FAC52C8AE}"/>
              </a:ext>
            </a:extLst>
          </p:cNvPr>
          <p:cNvCxnSpPr>
            <a:cxnSpLocks/>
          </p:cNvCxnSpPr>
          <p:nvPr/>
        </p:nvCxnSpPr>
        <p:spPr>
          <a:xfrm>
            <a:off x="7411961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34912C3-C4CC-4A68-A113-47935A89394D}"/>
              </a:ext>
            </a:extLst>
          </p:cNvPr>
          <p:cNvCxnSpPr>
            <a:cxnSpLocks/>
          </p:cNvCxnSpPr>
          <p:nvPr/>
        </p:nvCxnSpPr>
        <p:spPr>
          <a:xfrm>
            <a:off x="73929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9F0EEEB-5F7E-4196-AD08-43985AE78032}"/>
              </a:ext>
            </a:extLst>
          </p:cNvPr>
          <p:cNvCxnSpPr>
            <a:cxnSpLocks/>
          </p:cNvCxnSpPr>
          <p:nvPr/>
        </p:nvCxnSpPr>
        <p:spPr>
          <a:xfrm>
            <a:off x="7402436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50D7AC8-DBB2-4541-B54C-69FB65509E6E}"/>
              </a:ext>
            </a:extLst>
          </p:cNvPr>
          <p:cNvCxnSpPr>
            <a:cxnSpLocks/>
          </p:cNvCxnSpPr>
          <p:nvPr/>
        </p:nvCxnSpPr>
        <p:spPr>
          <a:xfrm>
            <a:off x="73833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460E64-2DAD-47F5-AB69-B71BCDF3CC84}"/>
              </a:ext>
            </a:extLst>
          </p:cNvPr>
          <p:cNvCxnSpPr>
            <a:cxnSpLocks/>
          </p:cNvCxnSpPr>
          <p:nvPr/>
        </p:nvCxnSpPr>
        <p:spPr>
          <a:xfrm>
            <a:off x="580223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E3206CB-9F1E-472B-AEB7-8BF98AE51F1D}"/>
              </a:ext>
            </a:extLst>
          </p:cNvPr>
          <p:cNvCxnSpPr>
            <a:cxnSpLocks/>
          </p:cNvCxnSpPr>
          <p:nvPr/>
        </p:nvCxnSpPr>
        <p:spPr>
          <a:xfrm flipV="1">
            <a:off x="5764136" y="2528228"/>
            <a:ext cx="1499235" cy="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8BF8D36-F959-4536-9ACF-3D5DDADF6437}"/>
              </a:ext>
            </a:extLst>
          </p:cNvPr>
          <p:cNvCxnSpPr>
            <a:cxnSpLocks/>
          </p:cNvCxnSpPr>
          <p:nvPr/>
        </p:nvCxnSpPr>
        <p:spPr>
          <a:xfrm>
            <a:off x="5764136" y="3680823"/>
            <a:ext cx="14992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E6D909-3045-4C75-A83B-8EF738AE41FE}"/>
              </a:ext>
            </a:extLst>
          </p:cNvPr>
          <p:cNvCxnSpPr>
            <a:cxnSpLocks/>
          </p:cNvCxnSpPr>
          <p:nvPr/>
        </p:nvCxnSpPr>
        <p:spPr>
          <a:xfrm>
            <a:off x="5754611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1D79D75-4347-4C0E-B541-2AED0556CAD3}"/>
              </a:ext>
            </a:extLst>
          </p:cNvPr>
          <p:cNvCxnSpPr>
            <a:cxnSpLocks/>
          </p:cNvCxnSpPr>
          <p:nvPr/>
        </p:nvCxnSpPr>
        <p:spPr>
          <a:xfrm>
            <a:off x="422108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46BD16B-AA4E-4648-8009-C3B16FD7D8CC}"/>
              </a:ext>
            </a:extLst>
          </p:cNvPr>
          <p:cNvCxnSpPr>
            <a:cxnSpLocks/>
          </p:cNvCxnSpPr>
          <p:nvPr/>
        </p:nvCxnSpPr>
        <p:spPr>
          <a:xfrm>
            <a:off x="41925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F86191CB-A88E-42F6-ACD2-37DCD1756527}"/>
              </a:ext>
            </a:extLst>
          </p:cNvPr>
          <p:cNvCxnSpPr>
            <a:cxnSpLocks/>
          </p:cNvCxnSpPr>
          <p:nvPr/>
        </p:nvCxnSpPr>
        <p:spPr>
          <a:xfrm>
            <a:off x="4192511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AC16811-54CA-427C-9233-87939E9D4EC0}"/>
              </a:ext>
            </a:extLst>
          </p:cNvPr>
          <p:cNvCxnSpPr>
            <a:cxnSpLocks/>
          </p:cNvCxnSpPr>
          <p:nvPr/>
        </p:nvCxnSpPr>
        <p:spPr>
          <a:xfrm>
            <a:off x="41829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774859E-1AB9-4C5B-977A-651D1C8C4C36}"/>
              </a:ext>
            </a:extLst>
          </p:cNvPr>
          <p:cNvCxnSpPr>
            <a:cxnSpLocks/>
          </p:cNvCxnSpPr>
          <p:nvPr/>
        </p:nvCxnSpPr>
        <p:spPr>
          <a:xfrm>
            <a:off x="2649461" y="13662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11AD310-391B-4B50-8ECA-06ED9F4202E4}"/>
              </a:ext>
            </a:extLst>
          </p:cNvPr>
          <p:cNvCxnSpPr>
            <a:cxnSpLocks/>
          </p:cNvCxnSpPr>
          <p:nvPr/>
        </p:nvCxnSpPr>
        <p:spPr>
          <a:xfrm flipV="1">
            <a:off x="2611361" y="2514963"/>
            <a:ext cx="1489710" cy="38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FC7D0E99-5C64-4285-8DE3-9A41514DE86B}"/>
              </a:ext>
            </a:extLst>
          </p:cNvPr>
          <p:cNvCxnSpPr>
            <a:cxnSpLocks/>
          </p:cNvCxnSpPr>
          <p:nvPr/>
        </p:nvCxnSpPr>
        <p:spPr>
          <a:xfrm>
            <a:off x="2624061" y="3671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74EA67A-35FA-4F80-8A3B-A4B8E4A4A406}"/>
              </a:ext>
            </a:extLst>
          </p:cNvPr>
          <p:cNvCxnSpPr>
            <a:cxnSpLocks/>
          </p:cNvCxnSpPr>
          <p:nvPr/>
        </p:nvCxnSpPr>
        <p:spPr>
          <a:xfrm>
            <a:off x="2601836" y="4823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3CD7304-DDA8-44D0-8211-A91BBD944C91}"/>
              </a:ext>
            </a:extLst>
          </p:cNvPr>
          <p:cNvCxnSpPr>
            <a:cxnSpLocks/>
          </p:cNvCxnSpPr>
          <p:nvPr/>
        </p:nvCxnSpPr>
        <p:spPr>
          <a:xfrm flipH="1">
            <a:off x="8819033" y="1362438"/>
            <a:ext cx="44538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8690AD3-383C-4CE7-BE99-D8D9A0E7AB38}"/>
              </a:ext>
            </a:extLst>
          </p:cNvPr>
          <p:cNvCxnSpPr>
            <a:cxnSpLocks/>
          </p:cNvCxnSpPr>
          <p:nvPr/>
        </p:nvCxnSpPr>
        <p:spPr>
          <a:xfrm flipH="1">
            <a:off x="8827118" y="2514963"/>
            <a:ext cx="26928" cy="2182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F6BE076-ECEE-4CE2-BF50-4963BE01BA35}"/>
              </a:ext>
            </a:extLst>
          </p:cNvPr>
          <p:cNvCxnSpPr>
            <a:cxnSpLocks/>
          </p:cNvCxnSpPr>
          <p:nvPr/>
        </p:nvCxnSpPr>
        <p:spPr>
          <a:xfrm flipH="1">
            <a:off x="8844521" y="3667488"/>
            <a:ext cx="952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8927EBD-72D8-4F02-8947-0DEB465543BC}"/>
              </a:ext>
            </a:extLst>
          </p:cNvPr>
          <p:cNvCxnSpPr>
            <a:cxnSpLocks/>
          </p:cNvCxnSpPr>
          <p:nvPr/>
        </p:nvCxnSpPr>
        <p:spPr>
          <a:xfrm flipH="1">
            <a:off x="8810055" y="4820013"/>
            <a:ext cx="34466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28D1D1A0-5600-472C-B47B-D781F9041960}"/>
              </a:ext>
            </a:extLst>
          </p:cNvPr>
          <p:cNvCxnSpPr>
            <a:cxnSpLocks/>
          </p:cNvCxnSpPr>
          <p:nvPr/>
        </p:nvCxnSpPr>
        <p:spPr>
          <a:xfrm flipH="1">
            <a:off x="7227176" y="1362438"/>
            <a:ext cx="36195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B9F6BA7-4571-4773-BC6D-AA0A71443B3B}"/>
              </a:ext>
            </a:extLst>
          </p:cNvPr>
          <p:cNvCxnSpPr>
            <a:cxnSpLocks/>
          </p:cNvCxnSpPr>
          <p:nvPr/>
        </p:nvCxnSpPr>
        <p:spPr>
          <a:xfrm flipH="1">
            <a:off x="7244321" y="2518309"/>
            <a:ext cx="19050" cy="192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5D65495-DF22-479A-B5F1-C0191E50066D}"/>
              </a:ext>
            </a:extLst>
          </p:cNvPr>
          <p:cNvCxnSpPr>
            <a:cxnSpLocks/>
          </p:cNvCxnSpPr>
          <p:nvPr/>
        </p:nvCxnSpPr>
        <p:spPr>
          <a:xfrm flipH="1">
            <a:off x="7244321" y="3679769"/>
            <a:ext cx="21196" cy="17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CFB2918-82E6-4CD2-AF35-398DCA863ED9}"/>
              </a:ext>
            </a:extLst>
          </p:cNvPr>
          <p:cNvCxnSpPr>
            <a:cxnSpLocks/>
          </p:cNvCxnSpPr>
          <p:nvPr/>
        </p:nvCxnSpPr>
        <p:spPr>
          <a:xfrm flipH="1">
            <a:off x="7208730" y="4820013"/>
            <a:ext cx="35591" cy="2124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DB9B27B-3C96-4C1D-B040-A954273A8BE7}"/>
              </a:ext>
            </a:extLst>
          </p:cNvPr>
          <p:cNvCxnSpPr>
            <a:cxnSpLocks/>
          </p:cNvCxnSpPr>
          <p:nvPr/>
        </p:nvCxnSpPr>
        <p:spPr>
          <a:xfrm flipH="1">
            <a:off x="5592361" y="1362438"/>
            <a:ext cx="9938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3115BE65-E485-49E3-A690-EAA7140290DC}"/>
              </a:ext>
            </a:extLst>
          </p:cNvPr>
          <p:cNvCxnSpPr>
            <a:cxnSpLocks/>
          </p:cNvCxnSpPr>
          <p:nvPr/>
        </p:nvCxnSpPr>
        <p:spPr>
          <a:xfrm flipH="1">
            <a:off x="5609424" y="2528228"/>
            <a:ext cx="46127" cy="2049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9CBAD43-58E6-4CEB-B470-1969EC37F8C2}"/>
              </a:ext>
            </a:extLst>
          </p:cNvPr>
          <p:cNvCxnSpPr>
            <a:cxnSpLocks/>
          </p:cNvCxnSpPr>
          <p:nvPr/>
        </p:nvCxnSpPr>
        <p:spPr>
          <a:xfrm flipH="1">
            <a:off x="5609424" y="3679769"/>
            <a:ext cx="46127" cy="1992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86B2EC9-A2CF-427B-B6DC-EE3D49AD3F0B}"/>
              </a:ext>
            </a:extLst>
          </p:cNvPr>
          <p:cNvCxnSpPr>
            <a:cxnSpLocks/>
          </p:cNvCxnSpPr>
          <p:nvPr/>
        </p:nvCxnSpPr>
        <p:spPr>
          <a:xfrm flipH="1">
            <a:off x="5592361" y="4833348"/>
            <a:ext cx="55811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7BA8FC8-70F0-401F-BA3B-AD599AEADC0D}"/>
              </a:ext>
            </a:extLst>
          </p:cNvPr>
          <p:cNvCxnSpPr>
            <a:cxnSpLocks/>
          </p:cNvCxnSpPr>
          <p:nvPr/>
        </p:nvCxnSpPr>
        <p:spPr>
          <a:xfrm flipH="1">
            <a:off x="4062587" y="1352913"/>
            <a:ext cx="48009" cy="2232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962F928-5424-47EC-8D8E-6BC795BA408C}"/>
              </a:ext>
            </a:extLst>
          </p:cNvPr>
          <p:cNvCxnSpPr>
            <a:cxnSpLocks/>
          </p:cNvCxnSpPr>
          <p:nvPr/>
        </p:nvCxnSpPr>
        <p:spPr>
          <a:xfrm flipH="1">
            <a:off x="4068475" y="2505438"/>
            <a:ext cx="32596" cy="2056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5AFCD8F-CBAE-4CAA-AA01-BE5F2616FC23}"/>
              </a:ext>
            </a:extLst>
          </p:cNvPr>
          <p:cNvCxnSpPr>
            <a:cxnSpLocks/>
          </p:cNvCxnSpPr>
          <p:nvPr/>
        </p:nvCxnSpPr>
        <p:spPr>
          <a:xfrm flipH="1">
            <a:off x="4074829" y="3657963"/>
            <a:ext cx="26242" cy="2441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4AB989E-D065-48DA-9F3C-FB7087E08BFC}"/>
              </a:ext>
            </a:extLst>
          </p:cNvPr>
          <p:cNvCxnSpPr>
            <a:cxnSpLocks/>
          </p:cNvCxnSpPr>
          <p:nvPr/>
        </p:nvCxnSpPr>
        <p:spPr>
          <a:xfrm flipH="1">
            <a:off x="4042706" y="4833348"/>
            <a:ext cx="27966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F377066C-7502-4F72-A9F0-76674CD65A8B}"/>
              </a:ext>
            </a:extLst>
          </p:cNvPr>
          <p:cNvSpPr txBox="1"/>
          <p:nvPr/>
        </p:nvSpPr>
        <p:spPr>
          <a:xfrm>
            <a:off x="3348451" y="388446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594F52C-C498-4366-BBE9-5AAB690F0B69}"/>
              </a:ext>
            </a:extLst>
          </p:cNvPr>
          <p:cNvSpPr txBox="1"/>
          <p:nvPr/>
        </p:nvSpPr>
        <p:spPr>
          <a:xfrm>
            <a:off x="4876227" y="3871495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E4F2295-388E-48F5-B621-17EEC09D9167}"/>
              </a:ext>
            </a:extLst>
          </p:cNvPr>
          <p:cNvSpPr txBox="1"/>
          <p:nvPr/>
        </p:nvSpPr>
        <p:spPr>
          <a:xfrm>
            <a:off x="6451888" y="3856723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2A34B42-BCDD-463D-A0A1-A627B3B44853}"/>
              </a:ext>
            </a:extLst>
          </p:cNvPr>
          <p:cNvSpPr txBox="1"/>
          <p:nvPr/>
        </p:nvSpPr>
        <p:spPr>
          <a:xfrm>
            <a:off x="8038805" y="3856722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6749F-5F1D-4B3E-BD7B-49C5F2BE9D77}"/>
              </a:ext>
            </a:extLst>
          </p:cNvPr>
          <p:cNvSpPr/>
          <p:nvPr/>
        </p:nvSpPr>
        <p:spPr>
          <a:xfrm>
            <a:off x="1509387" y="1151478"/>
            <a:ext cx="7944766" cy="2375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EDAA8C0-ED34-49D6-AE77-57B1AC58F457}"/>
              </a:ext>
            </a:extLst>
          </p:cNvPr>
          <p:cNvSpPr/>
          <p:nvPr/>
        </p:nvSpPr>
        <p:spPr>
          <a:xfrm>
            <a:off x="1575430" y="4749600"/>
            <a:ext cx="7878720" cy="12985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A2C6D32B-7924-4C1F-BFCC-2A2AA4332458}"/>
              </a:ext>
            </a:extLst>
          </p:cNvPr>
          <p:cNvCxnSpPr>
            <a:cxnSpLocks/>
          </p:cNvCxnSpPr>
          <p:nvPr/>
        </p:nvCxnSpPr>
        <p:spPr>
          <a:xfrm flipV="1">
            <a:off x="2846929" y="3875337"/>
            <a:ext cx="182099" cy="9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F48F2BE-B7B9-4897-BCD2-C945BA37F292}"/>
              </a:ext>
            </a:extLst>
          </p:cNvPr>
          <p:cNvCxnSpPr>
            <a:cxnSpLocks/>
          </p:cNvCxnSpPr>
          <p:nvPr/>
        </p:nvCxnSpPr>
        <p:spPr>
          <a:xfrm flipV="1">
            <a:off x="5989083" y="3882116"/>
            <a:ext cx="182099" cy="9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64E68F78-ACCD-456F-94A1-5EC367620D9A}"/>
              </a:ext>
            </a:extLst>
          </p:cNvPr>
          <p:cNvCxnSpPr>
            <a:cxnSpLocks/>
          </p:cNvCxnSpPr>
          <p:nvPr/>
        </p:nvCxnSpPr>
        <p:spPr>
          <a:xfrm flipV="1">
            <a:off x="7570568" y="3875337"/>
            <a:ext cx="182099" cy="9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B8C49505-EDC0-4E8D-AF9E-B8C4A56E9768}"/>
              </a:ext>
            </a:extLst>
          </p:cNvPr>
          <p:cNvCxnSpPr>
            <a:cxnSpLocks/>
          </p:cNvCxnSpPr>
          <p:nvPr/>
        </p:nvCxnSpPr>
        <p:spPr>
          <a:xfrm flipV="1">
            <a:off x="4408358" y="3881939"/>
            <a:ext cx="182099" cy="9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B58613F6-CDCE-474B-BCEA-9259F6D5C23E}"/>
              </a:ext>
            </a:extLst>
          </p:cNvPr>
          <p:cNvSpPr txBox="1"/>
          <p:nvPr/>
        </p:nvSpPr>
        <p:spPr>
          <a:xfrm>
            <a:off x="9396737" y="3738811"/>
            <a:ext cx="67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28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BB6C709C-9152-47FB-BE24-51CFA65F9D45}"/>
              </a:ext>
            </a:extLst>
          </p:cNvPr>
          <p:cNvSpPr txBox="1"/>
          <p:nvPr/>
        </p:nvSpPr>
        <p:spPr>
          <a:xfrm>
            <a:off x="9384298" y="2530846"/>
            <a:ext cx="67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8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7A3435A-3EF4-474B-A70F-4617A00CC57D}"/>
              </a:ext>
            </a:extLst>
          </p:cNvPr>
          <p:cNvSpPr txBox="1"/>
          <p:nvPr/>
        </p:nvSpPr>
        <p:spPr>
          <a:xfrm>
            <a:off x="9334708" y="1390280"/>
            <a:ext cx="67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8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2C0180A5-5176-4F63-A2B6-BC836DD0846C}"/>
              </a:ext>
            </a:extLst>
          </p:cNvPr>
          <p:cNvSpPr txBox="1"/>
          <p:nvPr/>
        </p:nvSpPr>
        <p:spPr>
          <a:xfrm>
            <a:off x="9371097" y="4714851"/>
            <a:ext cx="67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1006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2954606" y="3038928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>
            <a:off x="2954606" y="4183977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 flipV="1">
            <a:off x="2937543" y="5241541"/>
            <a:ext cx="6707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2937543" y="1875201"/>
            <a:ext cx="67149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504713" cy="4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8341695" cy="67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687318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275983" y="130211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5853289" y="1315514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469111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 flipV="1">
            <a:off x="2687318" y="1221074"/>
            <a:ext cx="2381192" cy="15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 flipV="1">
            <a:off x="4275983" y="1302112"/>
            <a:ext cx="1025286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319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1641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4007"/>
            <a:ext cx="7496628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79692"/>
            <a:ext cx="7524594" cy="40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4AE23A82-FEF0-434A-8693-117487A298C1}"/>
              </a:ext>
            </a:extLst>
          </p:cNvPr>
          <p:cNvSpPr txBox="1"/>
          <p:nvPr/>
        </p:nvSpPr>
        <p:spPr>
          <a:xfrm>
            <a:off x="9407614" y="172131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C637DEC-DACF-4CB6-A552-840D1D006900}"/>
              </a:ext>
            </a:extLst>
          </p:cNvPr>
          <p:cNvSpPr txBox="1"/>
          <p:nvPr/>
        </p:nvSpPr>
        <p:spPr>
          <a:xfrm>
            <a:off x="3607972" y="144835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0101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9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2" name="Trapezoid 171">
            <a:extLst>
              <a:ext uri="{FF2B5EF4-FFF2-40B4-BE49-F238E27FC236}">
                <a16:creationId xmlns:a16="http://schemas.microsoft.com/office/drawing/2014/main" id="{2B42B03C-218D-4D6D-A9EB-26E67A4A39ED}"/>
              </a:ext>
            </a:extLst>
          </p:cNvPr>
          <p:cNvSpPr/>
          <p:nvPr/>
        </p:nvSpPr>
        <p:spPr>
          <a:xfrm rot="5400000">
            <a:off x="7540999" y="149488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4" name="Trapezoid 173">
            <a:extLst>
              <a:ext uri="{FF2B5EF4-FFF2-40B4-BE49-F238E27FC236}">
                <a16:creationId xmlns:a16="http://schemas.microsoft.com/office/drawing/2014/main" id="{2D4FE7D3-BD8A-4363-B9AA-8A3F58D02435}"/>
              </a:ext>
            </a:extLst>
          </p:cNvPr>
          <p:cNvSpPr/>
          <p:nvPr/>
        </p:nvSpPr>
        <p:spPr>
          <a:xfrm rot="5400000">
            <a:off x="7527815" y="264582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5" name="Trapezoid 174">
            <a:extLst>
              <a:ext uri="{FF2B5EF4-FFF2-40B4-BE49-F238E27FC236}">
                <a16:creationId xmlns:a16="http://schemas.microsoft.com/office/drawing/2014/main" id="{F447E00C-33F7-4BAE-A67C-F2073698D8A2}"/>
              </a:ext>
            </a:extLst>
          </p:cNvPr>
          <p:cNvSpPr/>
          <p:nvPr/>
        </p:nvSpPr>
        <p:spPr>
          <a:xfrm rot="5400000">
            <a:off x="7528712" y="3810554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Trapezoid 175">
            <a:extLst>
              <a:ext uri="{FF2B5EF4-FFF2-40B4-BE49-F238E27FC236}">
                <a16:creationId xmlns:a16="http://schemas.microsoft.com/office/drawing/2014/main" id="{204D17ED-7BB6-43F6-B627-699F6149EDF5}"/>
              </a:ext>
            </a:extLst>
          </p:cNvPr>
          <p:cNvSpPr/>
          <p:nvPr/>
        </p:nvSpPr>
        <p:spPr>
          <a:xfrm rot="5400000">
            <a:off x="7515528" y="494244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Trapezoid 176">
            <a:extLst>
              <a:ext uri="{FF2B5EF4-FFF2-40B4-BE49-F238E27FC236}">
                <a16:creationId xmlns:a16="http://schemas.microsoft.com/office/drawing/2014/main" id="{6DC39291-D0BA-4623-AB9E-2B4F16BF343E}"/>
              </a:ext>
            </a:extLst>
          </p:cNvPr>
          <p:cNvSpPr/>
          <p:nvPr/>
        </p:nvSpPr>
        <p:spPr>
          <a:xfrm rot="5400000">
            <a:off x="5953264" y="151156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Trapezoid 177">
            <a:extLst>
              <a:ext uri="{FF2B5EF4-FFF2-40B4-BE49-F238E27FC236}">
                <a16:creationId xmlns:a16="http://schemas.microsoft.com/office/drawing/2014/main" id="{BE12671C-9AB4-4911-8027-9AEBF3A7B08E}"/>
              </a:ext>
            </a:extLst>
          </p:cNvPr>
          <p:cNvSpPr/>
          <p:nvPr/>
        </p:nvSpPr>
        <p:spPr>
          <a:xfrm rot="5400000">
            <a:off x="5940080" y="2643457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Trapezoid 178">
            <a:extLst>
              <a:ext uri="{FF2B5EF4-FFF2-40B4-BE49-F238E27FC236}">
                <a16:creationId xmlns:a16="http://schemas.microsoft.com/office/drawing/2014/main" id="{60ED0661-160E-4937-ADE2-2B808FB2BB87}"/>
              </a:ext>
            </a:extLst>
          </p:cNvPr>
          <p:cNvSpPr/>
          <p:nvPr/>
        </p:nvSpPr>
        <p:spPr>
          <a:xfrm rot="5400000">
            <a:off x="5940977" y="382723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F3329E8A-7F22-452E-B29E-B7B9D62414AA}"/>
              </a:ext>
            </a:extLst>
          </p:cNvPr>
          <p:cNvSpPr/>
          <p:nvPr/>
        </p:nvSpPr>
        <p:spPr>
          <a:xfrm rot="5400000">
            <a:off x="5927793" y="495912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B386366F-9B96-4C44-8606-111BA948EECC}"/>
              </a:ext>
            </a:extLst>
          </p:cNvPr>
          <p:cNvSpPr/>
          <p:nvPr/>
        </p:nvSpPr>
        <p:spPr>
          <a:xfrm rot="5400000">
            <a:off x="4365652" y="149605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Trapezoid 181">
            <a:extLst>
              <a:ext uri="{FF2B5EF4-FFF2-40B4-BE49-F238E27FC236}">
                <a16:creationId xmlns:a16="http://schemas.microsoft.com/office/drawing/2014/main" id="{41A89E01-F362-475E-9774-605F86CB9B02}"/>
              </a:ext>
            </a:extLst>
          </p:cNvPr>
          <p:cNvSpPr/>
          <p:nvPr/>
        </p:nvSpPr>
        <p:spPr>
          <a:xfrm rot="5400000">
            <a:off x="4352468" y="263747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Trapezoid 182">
            <a:extLst>
              <a:ext uri="{FF2B5EF4-FFF2-40B4-BE49-F238E27FC236}">
                <a16:creationId xmlns:a16="http://schemas.microsoft.com/office/drawing/2014/main" id="{F779C315-950D-46AD-ACE3-E775716E9D3C}"/>
              </a:ext>
            </a:extLst>
          </p:cNvPr>
          <p:cNvSpPr/>
          <p:nvPr/>
        </p:nvSpPr>
        <p:spPr>
          <a:xfrm rot="5400000">
            <a:off x="4353365" y="381172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Trapezoid 183">
            <a:extLst>
              <a:ext uri="{FF2B5EF4-FFF2-40B4-BE49-F238E27FC236}">
                <a16:creationId xmlns:a16="http://schemas.microsoft.com/office/drawing/2014/main" id="{15510242-CDFC-4D7C-A3DD-09642604576B}"/>
              </a:ext>
            </a:extLst>
          </p:cNvPr>
          <p:cNvSpPr/>
          <p:nvPr/>
        </p:nvSpPr>
        <p:spPr>
          <a:xfrm rot="5400000">
            <a:off x="4340181" y="494361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Trapezoid 184">
            <a:extLst>
              <a:ext uri="{FF2B5EF4-FFF2-40B4-BE49-F238E27FC236}">
                <a16:creationId xmlns:a16="http://schemas.microsoft.com/office/drawing/2014/main" id="{7A161D54-471D-4716-9219-8D417F79C3F6}"/>
              </a:ext>
            </a:extLst>
          </p:cNvPr>
          <p:cNvSpPr/>
          <p:nvPr/>
        </p:nvSpPr>
        <p:spPr>
          <a:xfrm rot="5400000">
            <a:off x="2803536" y="149534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6" name="Trapezoid 185">
            <a:extLst>
              <a:ext uri="{FF2B5EF4-FFF2-40B4-BE49-F238E27FC236}">
                <a16:creationId xmlns:a16="http://schemas.microsoft.com/office/drawing/2014/main" id="{8E6129F6-83F8-423A-94CB-44F0678973F4}"/>
              </a:ext>
            </a:extLst>
          </p:cNvPr>
          <p:cNvSpPr/>
          <p:nvPr/>
        </p:nvSpPr>
        <p:spPr>
          <a:xfrm rot="5400000">
            <a:off x="2790352" y="2627240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6A4C41D5-6F8D-4BE2-A438-BC373AC60A72}"/>
              </a:ext>
            </a:extLst>
          </p:cNvPr>
          <p:cNvSpPr/>
          <p:nvPr/>
        </p:nvSpPr>
        <p:spPr>
          <a:xfrm rot="5400000">
            <a:off x="2791249" y="381101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512EA16E-00CE-4E85-9823-4A835D99C4EC}"/>
              </a:ext>
            </a:extLst>
          </p:cNvPr>
          <p:cNvSpPr/>
          <p:nvPr/>
        </p:nvSpPr>
        <p:spPr>
          <a:xfrm rot="5400000">
            <a:off x="2778065" y="494291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826927-D3F4-4CF6-AB41-BE1BA1726CE0}"/>
              </a:ext>
            </a:extLst>
          </p:cNvPr>
          <p:cNvCxnSpPr>
            <a:cxnSpLocks/>
          </p:cNvCxnSpPr>
          <p:nvPr/>
        </p:nvCxnSpPr>
        <p:spPr>
          <a:xfrm>
            <a:off x="2943920" y="169962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8650596-B8A9-4E1A-AF57-2441E936E678}"/>
              </a:ext>
            </a:extLst>
          </p:cNvPr>
          <p:cNvCxnSpPr>
            <a:cxnSpLocks/>
          </p:cNvCxnSpPr>
          <p:nvPr/>
        </p:nvCxnSpPr>
        <p:spPr>
          <a:xfrm>
            <a:off x="2943920" y="28689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0ECC0F-0ABC-4AFA-AEEF-E9EEABD7C30B}"/>
              </a:ext>
            </a:extLst>
          </p:cNvPr>
          <p:cNvCxnSpPr>
            <a:cxnSpLocks/>
          </p:cNvCxnSpPr>
          <p:nvPr/>
        </p:nvCxnSpPr>
        <p:spPr>
          <a:xfrm>
            <a:off x="2943920" y="4052762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067F497-0C9B-4285-B0B8-05F85037DD45}"/>
              </a:ext>
            </a:extLst>
          </p:cNvPr>
          <p:cNvCxnSpPr>
            <a:cxnSpLocks/>
          </p:cNvCxnSpPr>
          <p:nvPr/>
        </p:nvCxnSpPr>
        <p:spPr>
          <a:xfrm>
            <a:off x="2936860" y="515375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06F83F2-3AC6-484C-A16C-9C5E722E73EB}"/>
              </a:ext>
            </a:extLst>
          </p:cNvPr>
          <p:cNvCxnSpPr>
            <a:cxnSpLocks/>
          </p:cNvCxnSpPr>
          <p:nvPr/>
        </p:nvCxnSpPr>
        <p:spPr>
          <a:xfrm>
            <a:off x="4494731" y="1718756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6D33863-5EE2-4A47-9DFB-0269B8632CA9}"/>
              </a:ext>
            </a:extLst>
          </p:cNvPr>
          <p:cNvCxnSpPr>
            <a:cxnSpLocks/>
          </p:cNvCxnSpPr>
          <p:nvPr/>
        </p:nvCxnSpPr>
        <p:spPr>
          <a:xfrm>
            <a:off x="4494731" y="286906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DE3D52E-0534-458C-AB7A-29AF0D4D2280}"/>
              </a:ext>
            </a:extLst>
          </p:cNvPr>
          <p:cNvCxnSpPr>
            <a:cxnSpLocks/>
          </p:cNvCxnSpPr>
          <p:nvPr/>
        </p:nvCxnSpPr>
        <p:spPr>
          <a:xfrm>
            <a:off x="4494731" y="402427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7261688-0F8D-48F3-88CD-91E13DA9B9B3}"/>
              </a:ext>
            </a:extLst>
          </p:cNvPr>
          <p:cNvCxnSpPr>
            <a:cxnSpLocks/>
          </p:cNvCxnSpPr>
          <p:nvPr/>
        </p:nvCxnSpPr>
        <p:spPr>
          <a:xfrm>
            <a:off x="4487671" y="5172885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8E7E192-F731-4A63-A171-C50AFB487836}"/>
              </a:ext>
            </a:extLst>
          </p:cNvPr>
          <p:cNvCxnSpPr>
            <a:cxnSpLocks/>
          </p:cNvCxnSpPr>
          <p:nvPr/>
        </p:nvCxnSpPr>
        <p:spPr>
          <a:xfrm>
            <a:off x="6106969" y="172847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99FF37F-1B05-4579-B370-7AADA7122389}"/>
              </a:ext>
            </a:extLst>
          </p:cNvPr>
          <p:cNvCxnSpPr>
            <a:cxnSpLocks/>
          </p:cNvCxnSpPr>
          <p:nvPr/>
        </p:nvCxnSpPr>
        <p:spPr>
          <a:xfrm>
            <a:off x="6106969" y="28787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447258-C368-46CD-AB46-5B0192417A5A}"/>
              </a:ext>
            </a:extLst>
          </p:cNvPr>
          <p:cNvCxnSpPr>
            <a:cxnSpLocks/>
          </p:cNvCxnSpPr>
          <p:nvPr/>
        </p:nvCxnSpPr>
        <p:spPr>
          <a:xfrm>
            <a:off x="6106969" y="403398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8C9322C-F4B2-4617-A49D-C66C7FC1B16E}"/>
              </a:ext>
            </a:extLst>
          </p:cNvPr>
          <p:cNvCxnSpPr>
            <a:cxnSpLocks/>
          </p:cNvCxnSpPr>
          <p:nvPr/>
        </p:nvCxnSpPr>
        <p:spPr>
          <a:xfrm>
            <a:off x="6099909" y="518260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328EBC-0DCC-475D-947D-5E72D689A2F0}"/>
              </a:ext>
            </a:extLst>
          </p:cNvPr>
          <p:cNvCxnSpPr>
            <a:cxnSpLocks/>
          </p:cNvCxnSpPr>
          <p:nvPr/>
        </p:nvCxnSpPr>
        <p:spPr>
          <a:xfrm>
            <a:off x="7678307" y="170908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C82707F-663A-4393-A5D8-577AC6A4DA1A}"/>
              </a:ext>
            </a:extLst>
          </p:cNvPr>
          <p:cNvCxnSpPr>
            <a:cxnSpLocks/>
          </p:cNvCxnSpPr>
          <p:nvPr/>
        </p:nvCxnSpPr>
        <p:spPr>
          <a:xfrm>
            <a:off x="7678307" y="2878441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3636C9E-6690-4752-85E0-F17D47B6F5A4}"/>
              </a:ext>
            </a:extLst>
          </p:cNvPr>
          <p:cNvCxnSpPr>
            <a:cxnSpLocks/>
          </p:cNvCxnSpPr>
          <p:nvPr/>
        </p:nvCxnSpPr>
        <p:spPr>
          <a:xfrm>
            <a:off x="7678307" y="401459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4A57262-C549-4458-BAC1-E69FC9A33465}"/>
              </a:ext>
            </a:extLst>
          </p:cNvPr>
          <p:cNvCxnSpPr>
            <a:cxnSpLocks/>
          </p:cNvCxnSpPr>
          <p:nvPr/>
        </p:nvCxnSpPr>
        <p:spPr>
          <a:xfrm>
            <a:off x="7671247" y="5163209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8BED11C-1280-445B-AC88-E76FEC269E7E}"/>
              </a:ext>
            </a:extLst>
          </p:cNvPr>
          <p:cNvCxnSpPr>
            <a:cxnSpLocks/>
          </p:cNvCxnSpPr>
          <p:nvPr/>
        </p:nvCxnSpPr>
        <p:spPr>
          <a:xfrm>
            <a:off x="74691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ACE4901-87A3-4D45-B9ED-A4044CED3719}"/>
              </a:ext>
            </a:extLst>
          </p:cNvPr>
          <p:cNvCxnSpPr>
            <a:cxnSpLocks/>
          </p:cNvCxnSpPr>
          <p:nvPr/>
        </p:nvCxnSpPr>
        <p:spPr>
          <a:xfrm>
            <a:off x="74595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AA84FDB-04EF-4C75-8518-2A340BDC9389}"/>
              </a:ext>
            </a:extLst>
          </p:cNvPr>
          <p:cNvCxnSpPr>
            <a:cxnSpLocks/>
          </p:cNvCxnSpPr>
          <p:nvPr/>
        </p:nvCxnSpPr>
        <p:spPr>
          <a:xfrm>
            <a:off x="74595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B400460-E5EF-44BB-B271-57BD18C3E9F8}"/>
              </a:ext>
            </a:extLst>
          </p:cNvPr>
          <p:cNvCxnSpPr>
            <a:cxnSpLocks/>
          </p:cNvCxnSpPr>
          <p:nvPr/>
        </p:nvCxnSpPr>
        <p:spPr>
          <a:xfrm>
            <a:off x="74500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357087-BC76-4C03-A6C7-8E2F06964186}"/>
              </a:ext>
            </a:extLst>
          </p:cNvPr>
          <p:cNvCxnSpPr>
            <a:cxnSpLocks/>
          </p:cNvCxnSpPr>
          <p:nvPr/>
        </p:nvCxnSpPr>
        <p:spPr>
          <a:xfrm>
            <a:off x="58689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F6353AA-E819-4347-9321-6B96D0BF5C11}"/>
              </a:ext>
            </a:extLst>
          </p:cNvPr>
          <p:cNvCxnSpPr>
            <a:cxnSpLocks/>
          </p:cNvCxnSpPr>
          <p:nvPr/>
        </p:nvCxnSpPr>
        <p:spPr>
          <a:xfrm>
            <a:off x="58593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1916ABA-1709-4221-A1E9-46D0A34ACFBD}"/>
              </a:ext>
            </a:extLst>
          </p:cNvPr>
          <p:cNvCxnSpPr>
            <a:cxnSpLocks/>
          </p:cNvCxnSpPr>
          <p:nvPr/>
        </p:nvCxnSpPr>
        <p:spPr>
          <a:xfrm>
            <a:off x="58593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607475C-C208-4A20-8F16-FD2C21DC25B2}"/>
              </a:ext>
            </a:extLst>
          </p:cNvPr>
          <p:cNvCxnSpPr>
            <a:cxnSpLocks/>
          </p:cNvCxnSpPr>
          <p:nvPr/>
        </p:nvCxnSpPr>
        <p:spPr>
          <a:xfrm>
            <a:off x="58498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F1FFDE8-F629-4314-A206-7DC0DBC7C741}"/>
              </a:ext>
            </a:extLst>
          </p:cNvPr>
          <p:cNvCxnSpPr>
            <a:cxnSpLocks/>
          </p:cNvCxnSpPr>
          <p:nvPr/>
        </p:nvCxnSpPr>
        <p:spPr>
          <a:xfrm>
            <a:off x="4297286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D237D01-0624-4F12-ACE4-F63AB1C05967}"/>
              </a:ext>
            </a:extLst>
          </p:cNvPr>
          <p:cNvCxnSpPr>
            <a:cxnSpLocks/>
          </p:cNvCxnSpPr>
          <p:nvPr/>
        </p:nvCxnSpPr>
        <p:spPr>
          <a:xfrm>
            <a:off x="4287761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9054672-1738-4696-94BD-2423F32A81E1}"/>
              </a:ext>
            </a:extLst>
          </p:cNvPr>
          <p:cNvCxnSpPr>
            <a:cxnSpLocks/>
          </p:cNvCxnSpPr>
          <p:nvPr/>
        </p:nvCxnSpPr>
        <p:spPr>
          <a:xfrm>
            <a:off x="4287761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99CC656-BEC0-46B8-9B80-CB48985E16CA}"/>
              </a:ext>
            </a:extLst>
          </p:cNvPr>
          <p:cNvCxnSpPr>
            <a:cxnSpLocks/>
          </p:cNvCxnSpPr>
          <p:nvPr/>
        </p:nvCxnSpPr>
        <p:spPr>
          <a:xfrm>
            <a:off x="4278236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780E601-5F45-4DE2-BA11-5568C05C4A8C}"/>
              </a:ext>
            </a:extLst>
          </p:cNvPr>
          <p:cNvCxnSpPr>
            <a:cxnSpLocks/>
          </p:cNvCxnSpPr>
          <p:nvPr/>
        </p:nvCxnSpPr>
        <p:spPr>
          <a:xfrm>
            <a:off x="2716136" y="16615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3D105D0-ABD5-41DB-9304-7FF08C9475CE}"/>
              </a:ext>
            </a:extLst>
          </p:cNvPr>
          <p:cNvCxnSpPr>
            <a:cxnSpLocks/>
          </p:cNvCxnSpPr>
          <p:nvPr/>
        </p:nvCxnSpPr>
        <p:spPr>
          <a:xfrm>
            <a:off x="2706611" y="2814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2C88BFE-2C2C-4689-BFAA-00CF4BB6094E}"/>
              </a:ext>
            </a:extLst>
          </p:cNvPr>
          <p:cNvCxnSpPr>
            <a:cxnSpLocks/>
          </p:cNvCxnSpPr>
          <p:nvPr/>
        </p:nvCxnSpPr>
        <p:spPr>
          <a:xfrm>
            <a:off x="2706611" y="3966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716AEA-EA9E-49D1-B637-529A71F9CEF7}"/>
              </a:ext>
            </a:extLst>
          </p:cNvPr>
          <p:cNvCxnSpPr>
            <a:cxnSpLocks/>
          </p:cNvCxnSpPr>
          <p:nvPr/>
        </p:nvCxnSpPr>
        <p:spPr>
          <a:xfrm>
            <a:off x="2697086" y="5119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3A9C390-C7ED-45B8-9626-00253CDDE660}"/>
              </a:ext>
            </a:extLst>
          </p:cNvPr>
          <p:cNvCxnSpPr>
            <a:cxnSpLocks/>
          </p:cNvCxnSpPr>
          <p:nvPr/>
        </p:nvCxnSpPr>
        <p:spPr>
          <a:xfrm>
            <a:off x="7383386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5635544-4B0D-48A1-9A89-0B43CF3E14C8}"/>
              </a:ext>
            </a:extLst>
          </p:cNvPr>
          <p:cNvCxnSpPr>
            <a:cxnSpLocks/>
          </p:cNvCxnSpPr>
          <p:nvPr/>
        </p:nvCxnSpPr>
        <p:spPr>
          <a:xfrm>
            <a:off x="73643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7C68425-42A9-4C27-8382-5E2635CB22DF}"/>
              </a:ext>
            </a:extLst>
          </p:cNvPr>
          <p:cNvCxnSpPr>
            <a:cxnSpLocks/>
          </p:cNvCxnSpPr>
          <p:nvPr/>
        </p:nvCxnSpPr>
        <p:spPr>
          <a:xfrm>
            <a:off x="73738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A534155-6B26-4F98-932B-0A74354399AA}"/>
              </a:ext>
            </a:extLst>
          </p:cNvPr>
          <p:cNvCxnSpPr>
            <a:cxnSpLocks/>
          </p:cNvCxnSpPr>
          <p:nvPr/>
        </p:nvCxnSpPr>
        <p:spPr>
          <a:xfrm>
            <a:off x="73548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9761C2F-8903-49E1-ADFA-8EFF940C6A65}"/>
              </a:ext>
            </a:extLst>
          </p:cNvPr>
          <p:cNvCxnSpPr>
            <a:cxnSpLocks/>
          </p:cNvCxnSpPr>
          <p:nvPr/>
        </p:nvCxnSpPr>
        <p:spPr>
          <a:xfrm>
            <a:off x="577366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ED5857-A3CD-4717-A785-2B01CE77A40B}"/>
              </a:ext>
            </a:extLst>
          </p:cNvPr>
          <p:cNvCxnSpPr>
            <a:cxnSpLocks/>
          </p:cNvCxnSpPr>
          <p:nvPr/>
        </p:nvCxnSpPr>
        <p:spPr>
          <a:xfrm>
            <a:off x="5735561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6DC6B19-E9AF-45C5-A6FE-3C7DB18B0AD3}"/>
              </a:ext>
            </a:extLst>
          </p:cNvPr>
          <p:cNvCxnSpPr>
            <a:cxnSpLocks/>
          </p:cNvCxnSpPr>
          <p:nvPr/>
        </p:nvCxnSpPr>
        <p:spPr>
          <a:xfrm>
            <a:off x="57355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43FCB28-2D32-4ADC-9E65-B9FCB836038D}"/>
              </a:ext>
            </a:extLst>
          </p:cNvPr>
          <p:cNvCxnSpPr>
            <a:cxnSpLocks/>
          </p:cNvCxnSpPr>
          <p:nvPr/>
        </p:nvCxnSpPr>
        <p:spPr>
          <a:xfrm>
            <a:off x="5726036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61B6A8-B1ED-4098-B2CF-DF4BBB4D18EA}"/>
              </a:ext>
            </a:extLst>
          </p:cNvPr>
          <p:cNvCxnSpPr>
            <a:cxnSpLocks/>
          </p:cNvCxnSpPr>
          <p:nvPr/>
        </p:nvCxnSpPr>
        <p:spPr>
          <a:xfrm>
            <a:off x="419251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5848DA2-218E-4E6E-9A0F-4315BCCD82F0}"/>
              </a:ext>
            </a:extLst>
          </p:cNvPr>
          <p:cNvCxnSpPr>
            <a:cxnSpLocks/>
          </p:cNvCxnSpPr>
          <p:nvPr/>
        </p:nvCxnSpPr>
        <p:spPr>
          <a:xfrm>
            <a:off x="41639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C72482E-B5DD-4D80-B724-871D8717FC20}"/>
              </a:ext>
            </a:extLst>
          </p:cNvPr>
          <p:cNvCxnSpPr>
            <a:cxnSpLocks/>
          </p:cNvCxnSpPr>
          <p:nvPr/>
        </p:nvCxnSpPr>
        <p:spPr>
          <a:xfrm>
            <a:off x="4163936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AF4DC6-823B-473A-AA99-DFD9F49CF747}"/>
              </a:ext>
            </a:extLst>
          </p:cNvPr>
          <p:cNvCxnSpPr>
            <a:cxnSpLocks/>
          </p:cNvCxnSpPr>
          <p:nvPr/>
        </p:nvCxnSpPr>
        <p:spPr>
          <a:xfrm>
            <a:off x="41544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23375A-0597-49AA-AF8E-5D75735A45FE}"/>
              </a:ext>
            </a:extLst>
          </p:cNvPr>
          <p:cNvCxnSpPr>
            <a:cxnSpLocks/>
          </p:cNvCxnSpPr>
          <p:nvPr/>
        </p:nvCxnSpPr>
        <p:spPr>
          <a:xfrm>
            <a:off x="2620886" y="15376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902DAFD-F027-437B-B9BA-B264BC628A0D}"/>
              </a:ext>
            </a:extLst>
          </p:cNvPr>
          <p:cNvCxnSpPr>
            <a:cxnSpLocks/>
          </p:cNvCxnSpPr>
          <p:nvPr/>
        </p:nvCxnSpPr>
        <p:spPr>
          <a:xfrm>
            <a:off x="2582786" y="2690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795D805-E79E-4556-8915-836D8FDCE8ED}"/>
              </a:ext>
            </a:extLst>
          </p:cNvPr>
          <p:cNvCxnSpPr>
            <a:cxnSpLocks/>
          </p:cNvCxnSpPr>
          <p:nvPr/>
        </p:nvCxnSpPr>
        <p:spPr>
          <a:xfrm>
            <a:off x="2582786" y="3842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88EBF80-C537-4E5F-A301-25127E901C3D}"/>
              </a:ext>
            </a:extLst>
          </p:cNvPr>
          <p:cNvCxnSpPr>
            <a:cxnSpLocks/>
          </p:cNvCxnSpPr>
          <p:nvPr/>
        </p:nvCxnSpPr>
        <p:spPr>
          <a:xfrm>
            <a:off x="2573261" y="4995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1307616-47CE-46F1-BBDA-3DB5C3402ED3}"/>
              </a:ext>
            </a:extLst>
          </p:cNvPr>
          <p:cNvCxnSpPr>
            <a:cxnSpLocks/>
          </p:cNvCxnSpPr>
          <p:nvPr/>
        </p:nvCxnSpPr>
        <p:spPr>
          <a:xfrm rot="5400000">
            <a:off x="7305281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E1EA25A-D798-49FA-A60E-E4CB849D3731}"/>
              </a:ext>
            </a:extLst>
          </p:cNvPr>
          <p:cNvCxnSpPr>
            <a:cxnSpLocks/>
          </p:cNvCxnSpPr>
          <p:nvPr/>
        </p:nvCxnSpPr>
        <p:spPr>
          <a:xfrm rot="5400000">
            <a:off x="72862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856DFE9-6B1F-4223-9208-624F8CD38893}"/>
              </a:ext>
            </a:extLst>
          </p:cNvPr>
          <p:cNvCxnSpPr>
            <a:cxnSpLocks/>
          </p:cNvCxnSpPr>
          <p:nvPr/>
        </p:nvCxnSpPr>
        <p:spPr>
          <a:xfrm rot="5400000">
            <a:off x="72957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8D00E6F0-A39E-45F7-BDBB-ACE44F2E6AF3}"/>
              </a:ext>
            </a:extLst>
          </p:cNvPr>
          <p:cNvCxnSpPr>
            <a:cxnSpLocks/>
          </p:cNvCxnSpPr>
          <p:nvPr/>
        </p:nvCxnSpPr>
        <p:spPr>
          <a:xfrm rot="5400000">
            <a:off x="72767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DF8348E-46A3-4A74-B329-01E2321CE5CA}"/>
              </a:ext>
            </a:extLst>
          </p:cNvPr>
          <p:cNvCxnSpPr>
            <a:cxnSpLocks/>
          </p:cNvCxnSpPr>
          <p:nvPr/>
        </p:nvCxnSpPr>
        <p:spPr>
          <a:xfrm rot="5400000">
            <a:off x="569555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ABF6BF1-AAB3-424C-BBAE-4B065C477721}"/>
              </a:ext>
            </a:extLst>
          </p:cNvPr>
          <p:cNvCxnSpPr>
            <a:cxnSpLocks/>
          </p:cNvCxnSpPr>
          <p:nvPr/>
        </p:nvCxnSpPr>
        <p:spPr>
          <a:xfrm rot="5400000">
            <a:off x="5657456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AF9A487-1B37-4421-A145-98FBFFD83E59}"/>
              </a:ext>
            </a:extLst>
          </p:cNvPr>
          <p:cNvCxnSpPr>
            <a:cxnSpLocks/>
          </p:cNvCxnSpPr>
          <p:nvPr/>
        </p:nvCxnSpPr>
        <p:spPr>
          <a:xfrm rot="5400000">
            <a:off x="56574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A024B73-BFAE-4D1C-A9F6-F63AE80BF58A}"/>
              </a:ext>
            </a:extLst>
          </p:cNvPr>
          <p:cNvCxnSpPr>
            <a:cxnSpLocks/>
          </p:cNvCxnSpPr>
          <p:nvPr/>
        </p:nvCxnSpPr>
        <p:spPr>
          <a:xfrm rot="5400000">
            <a:off x="5647931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8470925-A98D-4C63-B2A0-839B67D21578}"/>
              </a:ext>
            </a:extLst>
          </p:cNvPr>
          <p:cNvCxnSpPr>
            <a:cxnSpLocks/>
          </p:cNvCxnSpPr>
          <p:nvPr/>
        </p:nvCxnSpPr>
        <p:spPr>
          <a:xfrm rot="5400000">
            <a:off x="411440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4CBB203-99BF-45D3-8CB3-FFF1F820EC86}"/>
              </a:ext>
            </a:extLst>
          </p:cNvPr>
          <p:cNvCxnSpPr>
            <a:cxnSpLocks/>
          </p:cNvCxnSpPr>
          <p:nvPr/>
        </p:nvCxnSpPr>
        <p:spPr>
          <a:xfrm rot="5400000">
            <a:off x="40858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F835092-9901-43B6-BF39-16E518FD2F0E}"/>
              </a:ext>
            </a:extLst>
          </p:cNvPr>
          <p:cNvCxnSpPr>
            <a:cxnSpLocks/>
          </p:cNvCxnSpPr>
          <p:nvPr/>
        </p:nvCxnSpPr>
        <p:spPr>
          <a:xfrm rot="5400000">
            <a:off x="4085831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407BEC-D42D-4F67-A1A9-FEAFD0A88BBD}"/>
              </a:ext>
            </a:extLst>
          </p:cNvPr>
          <p:cNvCxnSpPr>
            <a:cxnSpLocks/>
          </p:cNvCxnSpPr>
          <p:nvPr/>
        </p:nvCxnSpPr>
        <p:spPr>
          <a:xfrm rot="5400000">
            <a:off x="40763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5A3315F-6BFB-4C5E-912F-7A43FAF2A4CA}"/>
              </a:ext>
            </a:extLst>
          </p:cNvPr>
          <p:cNvCxnSpPr>
            <a:cxnSpLocks/>
          </p:cNvCxnSpPr>
          <p:nvPr/>
        </p:nvCxnSpPr>
        <p:spPr>
          <a:xfrm rot="5400000">
            <a:off x="2542781" y="14443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818552C4-578D-46F5-89CC-C13A5C833171}"/>
              </a:ext>
            </a:extLst>
          </p:cNvPr>
          <p:cNvCxnSpPr>
            <a:cxnSpLocks/>
          </p:cNvCxnSpPr>
          <p:nvPr/>
        </p:nvCxnSpPr>
        <p:spPr>
          <a:xfrm rot="5400000">
            <a:off x="2504681" y="2596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49F52E2-45D0-4EAB-AF50-103B531F2D47}"/>
              </a:ext>
            </a:extLst>
          </p:cNvPr>
          <p:cNvCxnSpPr>
            <a:cxnSpLocks/>
          </p:cNvCxnSpPr>
          <p:nvPr/>
        </p:nvCxnSpPr>
        <p:spPr>
          <a:xfrm rot="5400000">
            <a:off x="2504681" y="3749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08F7A23-FFF0-403D-9509-905A2F7940ED}"/>
              </a:ext>
            </a:extLst>
          </p:cNvPr>
          <p:cNvCxnSpPr>
            <a:cxnSpLocks/>
          </p:cNvCxnSpPr>
          <p:nvPr/>
        </p:nvCxnSpPr>
        <p:spPr>
          <a:xfrm rot="5400000">
            <a:off x="2495156" y="4901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600A2B8-EE26-426D-BB0A-911FAC52C8AE}"/>
              </a:ext>
            </a:extLst>
          </p:cNvPr>
          <p:cNvCxnSpPr>
            <a:cxnSpLocks/>
          </p:cNvCxnSpPr>
          <p:nvPr/>
        </p:nvCxnSpPr>
        <p:spPr>
          <a:xfrm>
            <a:off x="7411961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34912C3-C4CC-4A68-A113-47935A89394D}"/>
              </a:ext>
            </a:extLst>
          </p:cNvPr>
          <p:cNvCxnSpPr>
            <a:cxnSpLocks/>
          </p:cNvCxnSpPr>
          <p:nvPr/>
        </p:nvCxnSpPr>
        <p:spPr>
          <a:xfrm>
            <a:off x="73929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9F0EEEB-5F7E-4196-AD08-43985AE78032}"/>
              </a:ext>
            </a:extLst>
          </p:cNvPr>
          <p:cNvCxnSpPr>
            <a:cxnSpLocks/>
          </p:cNvCxnSpPr>
          <p:nvPr/>
        </p:nvCxnSpPr>
        <p:spPr>
          <a:xfrm>
            <a:off x="7402436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50D7AC8-DBB2-4541-B54C-69FB65509E6E}"/>
              </a:ext>
            </a:extLst>
          </p:cNvPr>
          <p:cNvCxnSpPr>
            <a:cxnSpLocks/>
          </p:cNvCxnSpPr>
          <p:nvPr/>
        </p:nvCxnSpPr>
        <p:spPr>
          <a:xfrm>
            <a:off x="73833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460E64-2DAD-47F5-AB69-B71BCDF3CC84}"/>
              </a:ext>
            </a:extLst>
          </p:cNvPr>
          <p:cNvCxnSpPr>
            <a:cxnSpLocks/>
          </p:cNvCxnSpPr>
          <p:nvPr/>
        </p:nvCxnSpPr>
        <p:spPr>
          <a:xfrm>
            <a:off x="580223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E3206CB-9F1E-472B-AEB7-8BF98AE51F1D}"/>
              </a:ext>
            </a:extLst>
          </p:cNvPr>
          <p:cNvCxnSpPr>
            <a:cxnSpLocks/>
          </p:cNvCxnSpPr>
          <p:nvPr/>
        </p:nvCxnSpPr>
        <p:spPr>
          <a:xfrm flipV="1">
            <a:off x="5764136" y="2528228"/>
            <a:ext cx="1499235" cy="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8BF8D36-F959-4536-9ACF-3D5DDADF6437}"/>
              </a:ext>
            </a:extLst>
          </p:cNvPr>
          <p:cNvCxnSpPr>
            <a:cxnSpLocks/>
          </p:cNvCxnSpPr>
          <p:nvPr/>
        </p:nvCxnSpPr>
        <p:spPr>
          <a:xfrm>
            <a:off x="5764136" y="3680823"/>
            <a:ext cx="14992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E6D909-3045-4C75-A83B-8EF738AE41FE}"/>
              </a:ext>
            </a:extLst>
          </p:cNvPr>
          <p:cNvCxnSpPr>
            <a:cxnSpLocks/>
          </p:cNvCxnSpPr>
          <p:nvPr/>
        </p:nvCxnSpPr>
        <p:spPr>
          <a:xfrm>
            <a:off x="5754611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1D79D75-4347-4C0E-B541-2AED0556CAD3}"/>
              </a:ext>
            </a:extLst>
          </p:cNvPr>
          <p:cNvCxnSpPr>
            <a:cxnSpLocks/>
          </p:cNvCxnSpPr>
          <p:nvPr/>
        </p:nvCxnSpPr>
        <p:spPr>
          <a:xfrm>
            <a:off x="422108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46BD16B-AA4E-4648-8009-C3B16FD7D8CC}"/>
              </a:ext>
            </a:extLst>
          </p:cNvPr>
          <p:cNvCxnSpPr>
            <a:cxnSpLocks/>
          </p:cNvCxnSpPr>
          <p:nvPr/>
        </p:nvCxnSpPr>
        <p:spPr>
          <a:xfrm>
            <a:off x="41925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F86191CB-A88E-42F6-ACD2-37DCD1756527}"/>
              </a:ext>
            </a:extLst>
          </p:cNvPr>
          <p:cNvCxnSpPr>
            <a:cxnSpLocks/>
          </p:cNvCxnSpPr>
          <p:nvPr/>
        </p:nvCxnSpPr>
        <p:spPr>
          <a:xfrm>
            <a:off x="4192511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AC16811-54CA-427C-9233-87939E9D4EC0}"/>
              </a:ext>
            </a:extLst>
          </p:cNvPr>
          <p:cNvCxnSpPr>
            <a:cxnSpLocks/>
          </p:cNvCxnSpPr>
          <p:nvPr/>
        </p:nvCxnSpPr>
        <p:spPr>
          <a:xfrm>
            <a:off x="41829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774859E-1AB9-4C5B-977A-651D1C8C4C36}"/>
              </a:ext>
            </a:extLst>
          </p:cNvPr>
          <p:cNvCxnSpPr>
            <a:cxnSpLocks/>
          </p:cNvCxnSpPr>
          <p:nvPr/>
        </p:nvCxnSpPr>
        <p:spPr>
          <a:xfrm>
            <a:off x="2649461" y="13662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11AD310-391B-4B50-8ECA-06ED9F4202E4}"/>
              </a:ext>
            </a:extLst>
          </p:cNvPr>
          <p:cNvCxnSpPr>
            <a:cxnSpLocks/>
          </p:cNvCxnSpPr>
          <p:nvPr/>
        </p:nvCxnSpPr>
        <p:spPr>
          <a:xfrm flipV="1">
            <a:off x="2611361" y="2514963"/>
            <a:ext cx="1489710" cy="38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FC7D0E99-5C64-4285-8DE3-9A41514DE86B}"/>
              </a:ext>
            </a:extLst>
          </p:cNvPr>
          <p:cNvCxnSpPr>
            <a:cxnSpLocks/>
          </p:cNvCxnSpPr>
          <p:nvPr/>
        </p:nvCxnSpPr>
        <p:spPr>
          <a:xfrm>
            <a:off x="2624061" y="3671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74EA67A-35FA-4F80-8A3B-A4B8E4A4A406}"/>
              </a:ext>
            </a:extLst>
          </p:cNvPr>
          <p:cNvCxnSpPr>
            <a:cxnSpLocks/>
          </p:cNvCxnSpPr>
          <p:nvPr/>
        </p:nvCxnSpPr>
        <p:spPr>
          <a:xfrm>
            <a:off x="2601836" y="4823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3CD7304-DDA8-44D0-8211-A91BBD944C91}"/>
              </a:ext>
            </a:extLst>
          </p:cNvPr>
          <p:cNvCxnSpPr>
            <a:cxnSpLocks/>
          </p:cNvCxnSpPr>
          <p:nvPr/>
        </p:nvCxnSpPr>
        <p:spPr>
          <a:xfrm flipH="1">
            <a:off x="8819033" y="1362438"/>
            <a:ext cx="44538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8690AD3-383C-4CE7-BE99-D8D9A0E7AB38}"/>
              </a:ext>
            </a:extLst>
          </p:cNvPr>
          <p:cNvCxnSpPr>
            <a:cxnSpLocks/>
          </p:cNvCxnSpPr>
          <p:nvPr/>
        </p:nvCxnSpPr>
        <p:spPr>
          <a:xfrm flipH="1">
            <a:off x="8827118" y="2514963"/>
            <a:ext cx="26928" cy="2182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F6BE076-ECEE-4CE2-BF50-4963BE01BA35}"/>
              </a:ext>
            </a:extLst>
          </p:cNvPr>
          <p:cNvCxnSpPr>
            <a:cxnSpLocks/>
          </p:cNvCxnSpPr>
          <p:nvPr/>
        </p:nvCxnSpPr>
        <p:spPr>
          <a:xfrm flipH="1">
            <a:off x="8844521" y="3667488"/>
            <a:ext cx="952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8927EBD-72D8-4F02-8947-0DEB465543BC}"/>
              </a:ext>
            </a:extLst>
          </p:cNvPr>
          <p:cNvCxnSpPr>
            <a:cxnSpLocks/>
          </p:cNvCxnSpPr>
          <p:nvPr/>
        </p:nvCxnSpPr>
        <p:spPr>
          <a:xfrm flipH="1">
            <a:off x="8810055" y="4820013"/>
            <a:ext cx="34466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28D1D1A0-5600-472C-B47B-D781F9041960}"/>
              </a:ext>
            </a:extLst>
          </p:cNvPr>
          <p:cNvCxnSpPr>
            <a:cxnSpLocks/>
          </p:cNvCxnSpPr>
          <p:nvPr/>
        </p:nvCxnSpPr>
        <p:spPr>
          <a:xfrm flipH="1">
            <a:off x="7227176" y="1362438"/>
            <a:ext cx="36195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B9F6BA7-4571-4773-BC6D-AA0A71443B3B}"/>
              </a:ext>
            </a:extLst>
          </p:cNvPr>
          <p:cNvCxnSpPr>
            <a:cxnSpLocks/>
          </p:cNvCxnSpPr>
          <p:nvPr/>
        </p:nvCxnSpPr>
        <p:spPr>
          <a:xfrm flipH="1">
            <a:off x="7244321" y="2518309"/>
            <a:ext cx="19050" cy="192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5D65495-DF22-479A-B5F1-C0191E50066D}"/>
              </a:ext>
            </a:extLst>
          </p:cNvPr>
          <p:cNvCxnSpPr>
            <a:cxnSpLocks/>
          </p:cNvCxnSpPr>
          <p:nvPr/>
        </p:nvCxnSpPr>
        <p:spPr>
          <a:xfrm flipH="1">
            <a:off x="7244321" y="3679769"/>
            <a:ext cx="21196" cy="17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CFB2918-82E6-4CD2-AF35-398DCA863ED9}"/>
              </a:ext>
            </a:extLst>
          </p:cNvPr>
          <p:cNvCxnSpPr>
            <a:cxnSpLocks/>
          </p:cNvCxnSpPr>
          <p:nvPr/>
        </p:nvCxnSpPr>
        <p:spPr>
          <a:xfrm flipH="1">
            <a:off x="7208730" y="4820013"/>
            <a:ext cx="35591" cy="2124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DB9B27B-3C96-4C1D-B040-A954273A8BE7}"/>
              </a:ext>
            </a:extLst>
          </p:cNvPr>
          <p:cNvCxnSpPr>
            <a:cxnSpLocks/>
          </p:cNvCxnSpPr>
          <p:nvPr/>
        </p:nvCxnSpPr>
        <p:spPr>
          <a:xfrm flipH="1">
            <a:off x="5592361" y="1362438"/>
            <a:ext cx="9938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3115BE65-E485-49E3-A690-EAA7140290DC}"/>
              </a:ext>
            </a:extLst>
          </p:cNvPr>
          <p:cNvCxnSpPr>
            <a:cxnSpLocks/>
          </p:cNvCxnSpPr>
          <p:nvPr/>
        </p:nvCxnSpPr>
        <p:spPr>
          <a:xfrm flipH="1">
            <a:off x="5609424" y="2528228"/>
            <a:ext cx="46127" cy="2049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9CBAD43-58E6-4CEB-B470-1969EC37F8C2}"/>
              </a:ext>
            </a:extLst>
          </p:cNvPr>
          <p:cNvCxnSpPr>
            <a:cxnSpLocks/>
          </p:cNvCxnSpPr>
          <p:nvPr/>
        </p:nvCxnSpPr>
        <p:spPr>
          <a:xfrm flipH="1">
            <a:off x="5609424" y="3679769"/>
            <a:ext cx="46127" cy="1992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86B2EC9-A2CF-427B-B6DC-EE3D49AD3F0B}"/>
              </a:ext>
            </a:extLst>
          </p:cNvPr>
          <p:cNvCxnSpPr>
            <a:cxnSpLocks/>
          </p:cNvCxnSpPr>
          <p:nvPr/>
        </p:nvCxnSpPr>
        <p:spPr>
          <a:xfrm flipH="1">
            <a:off x="5592361" y="4833348"/>
            <a:ext cx="55811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7BA8FC8-70F0-401F-BA3B-AD599AEADC0D}"/>
              </a:ext>
            </a:extLst>
          </p:cNvPr>
          <p:cNvCxnSpPr>
            <a:cxnSpLocks/>
          </p:cNvCxnSpPr>
          <p:nvPr/>
        </p:nvCxnSpPr>
        <p:spPr>
          <a:xfrm flipH="1">
            <a:off x="4062587" y="1352913"/>
            <a:ext cx="48009" cy="2232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962F928-5424-47EC-8D8E-6BC795BA408C}"/>
              </a:ext>
            </a:extLst>
          </p:cNvPr>
          <p:cNvCxnSpPr>
            <a:cxnSpLocks/>
          </p:cNvCxnSpPr>
          <p:nvPr/>
        </p:nvCxnSpPr>
        <p:spPr>
          <a:xfrm flipH="1">
            <a:off x="4068475" y="2505438"/>
            <a:ext cx="32596" cy="2056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5AFCD8F-CBAE-4CAA-AA01-BE5F2616FC23}"/>
              </a:ext>
            </a:extLst>
          </p:cNvPr>
          <p:cNvCxnSpPr>
            <a:cxnSpLocks/>
          </p:cNvCxnSpPr>
          <p:nvPr/>
        </p:nvCxnSpPr>
        <p:spPr>
          <a:xfrm flipH="1">
            <a:off x="4074829" y="3657963"/>
            <a:ext cx="26242" cy="2441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4AB989E-D065-48DA-9F3C-FB7087E08BFC}"/>
              </a:ext>
            </a:extLst>
          </p:cNvPr>
          <p:cNvCxnSpPr>
            <a:cxnSpLocks/>
          </p:cNvCxnSpPr>
          <p:nvPr/>
        </p:nvCxnSpPr>
        <p:spPr>
          <a:xfrm flipH="1">
            <a:off x="4042706" y="4833348"/>
            <a:ext cx="27966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F377066C-7502-4F72-A9F0-76674CD65A8B}"/>
              </a:ext>
            </a:extLst>
          </p:cNvPr>
          <p:cNvSpPr txBox="1"/>
          <p:nvPr/>
        </p:nvSpPr>
        <p:spPr>
          <a:xfrm>
            <a:off x="3348451" y="388446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594F52C-C498-4366-BBE9-5AAB690F0B69}"/>
              </a:ext>
            </a:extLst>
          </p:cNvPr>
          <p:cNvSpPr txBox="1"/>
          <p:nvPr/>
        </p:nvSpPr>
        <p:spPr>
          <a:xfrm>
            <a:off x="4876227" y="3871495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E4F2295-388E-48F5-B621-17EEC09D9167}"/>
              </a:ext>
            </a:extLst>
          </p:cNvPr>
          <p:cNvSpPr txBox="1"/>
          <p:nvPr/>
        </p:nvSpPr>
        <p:spPr>
          <a:xfrm>
            <a:off x="6451888" y="3856723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2A34B42-BCDD-463D-A0A1-A627B3B44853}"/>
              </a:ext>
            </a:extLst>
          </p:cNvPr>
          <p:cNvSpPr txBox="1"/>
          <p:nvPr/>
        </p:nvSpPr>
        <p:spPr>
          <a:xfrm>
            <a:off x="8038805" y="3856722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6749F-5F1D-4B3E-BD7B-49C5F2BE9D77}"/>
              </a:ext>
            </a:extLst>
          </p:cNvPr>
          <p:cNvSpPr/>
          <p:nvPr/>
        </p:nvSpPr>
        <p:spPr>
          <a:xfrm>
            <a:off x="1509387" y="2412812"/>
            <a:ext cx="7944766" cy="37196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E9F4951-299A-492A-900F-F94D7646C195}"/>
              </a:ext>
            </a:extLst>
          </p:cNvPr>
          <p:cNvSpPr txBox="1"/>
          <p:nvPr/>
        </p:nvSpPr>
        <p:spPr>
          <a:xfrm>
            <a:off x="3353383" y="159825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7A87CF96-2FBE-4636-9C53-7CADD6BC0504}"/>
              </a:ext>
            </a:extLst>
          </p:cNvPr>
          <p:cNvSpPr txBox="1"/>
          <p:nvPr/>
        </p:nvSpPr>
        <p:spPr>
          <a:xfrm>
            <a:off x="4863690" y="1566396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3BFAC6F4-1AC4-45CD-A0ED-9341D46245BA}"/>
              </a:ext>
            </a:extLst>
          </p:cNvPr>
          <p:cNvSpPr txBox="1"/>
          <p:nvPr/>
        </p:nvSpPr>
        <p:spPr>
          <a:xfrm>
            <a:off x="6449424" y="1575215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05577FED-B997-4DED-B956-18C6A229F0BA}"/>
              </a:ext>
            </a:extLst>
          </p:cNvPr>
          <p:cNvSpPr txBox="1"/>
          <p:nvPr/>
        </p:nvSpPr>
        <p:spPr>
          <a:xfrm>
            <a:off x="8070373" y="154221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345C233F-4B4E-4B8E-9A21-47DB0352C3C8}"/>
              </a:ext>
            </a:extLst>
          </p:cNvPr>
          <p:cNvCxnSpPr>
            <a:cxnSpLocks/>
          </p:cNvCxnSpPr>
          <p:nvPr/>
        </p:nvCxnSpPr>
        <p:spPr>
          <a:xfrm>
            <a:off x="2872406" y="1541229"/>
            <a:ext cx="184491" cy="500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80025619-8873-4336-B4C5-DABD3888B29B}"/>
              </a:ext>
            </a:extLst>
          </p:cNvPr>
          <p:cNvCxnSpPr>
            <a:cxnSpLocks/>
          </p:cNvCxnSpPr>
          <p:nvPr/>
        </p:nvCxnSpPr>
        <p:spPr>
          <a:xfrm>
            <a:off x="4428034" y="1528326"/>
            <a:ext cx="184491" cy="500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2FA68A20-A22C-4FAF-A172-06495CF84B1D}"/>
              </a:ext>
            </a:extLst>
          </p:cNvPr>
          <p:cNvCxnSpPr>
            <a:cxnSpLocks/>
          </p:cNvCxnSpPr>
          <p:nvPr/>
        </p:nvCxnSpPr>
        <p:spPr>
          <a:xfrm>
            <a:off x="6016696" y="1534641"/>
            <a:ext cx="184491" cy="500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1B709D9-C366-4D56-8D55-363A8F0C0694}"/>
              </a:ext>
            </a:extLst>
          </p:cNvPr>
          <p:cNvCxnSpPr>
            <a:cxnSpLocks/>
          </p:cNvCxnSpPr>
          <p:nvPr/>
        </p:nvCxnSpPr>
        <p:spPr>
          <a:xfrm>
            <a:off x="7592357" y="1528690"/>
            <a:ext cx="184491" cy="500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33BAF827-2D44-4A58-829F-813148606B13}"/>
              </a:ext>
            </a:extLst>
          </p:cNvPr>
          <p:cNvSpPr txBox="1"/>
          <p:nvPr/>
        </p:nvSpPr>
        <p:spPr>
          <a:xfrm>
            <a:off x="9396737" y="3738811"/>
            <a:ext cx="67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28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3FA6935-AD45-4C1E-BCB3-634B19AC97F1}"/>
              </a:ext>
            </a:extLst>
          </p:cNvPr>
          <p:cNvSpPr txBox="1"/>
          <p:nvPr/>
        </p:nvSpPr>
        <p:spPr>
          <a:xfrm>
            <a:off x="9384298" y="2530846"/>
            <a:ext cx="67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800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881C7F49-FEDD-4C35-8442-1B08C89863A6}"/>
              </a:ext>
            </a:extLst>
          </p:cNvPr>
          <p:cNvSpPr txBox="1"/>
          <p:nvPr/>
        </p:nvSpPr>
        <p:spPr>
          <a:xfrm>
            <a:off x="9334708" y="1390280"/>
            <a:ext cx="67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800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2B2D7461-6D6D-4EAC-AE77-0E2466068249}"/>
              </a:ext>
            </a:extLst>
          </p:cNvPr>
          <p:cNvSpPr txBox="1"/>
          <p:nvPr/>
        </p:nvSpPr>
        <p:spPr>
          <a:xfrm>
            <a:off x="9371097" y="4714851"/>
            <a:ext cx="67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7536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7F8334-50CC-4802-B198-3F9230067D6D}"/>
              </a:ext>
            </a:extLst>
          </p:cNvPr>
          <p:cNvSpPr/>
          <p:nvPr/>
        </p:nvSpPr>
        <p:spPr>
          <a:xfrm>
            <a:off x="4073234" y="2512289"/>
            <a:ext cx="3620655" cy="3057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 × ?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DA1ABA-229A-4F05-9860-C02BE22A2813}"/>
              </a:ext>
            </a:extLst>
          </p:cNvPr>
          <p:cNvSpPr/>
          <p:nvPr/>
        </p:nvSpPr>
        <p:spPr>
          <a:xfrm>
            <a:off x="5246252" y="1602507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2549-6A22-439B-9E7A-B81CD626B22A}"/>
              </a:ext>
            </a:extLst>
          </p:cNvPr>
          <p:cNvSpPr txBox="1"/>
          <p:nvPr/>
        </p:nvSpPr>
        <p:spPr>
          <a:xfrm>
            <a:off x="4073234" y="562841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n-bit Data 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C07D27-22CB-4AEB-B1B6-6DFA2A4546F4}"/>
              </a:ext>
            </a:extLst>
          </p:cNvPr>
          <p:cNvSpPr/>
          <p:nvPr/>
        </p:nvSpPr>
        <p:spPr>
          <a:xfrm rot="5400000">
            <a:off x="7511471" y="3632201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F68-1E22-4946-8DF4-EE902402A0FC}"/>
              </a:ext>
            </a:extLst>
          </p:cNvPr>
          <p:cNvSpPr txBox="1"/>
          <p:nvPr/>
        </p:nvSpPr>
        <p:spPr>
          <a:xfrm>
            <a:off x="8603671" y="4432013"/>
            <a:ext cx="3306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m-bit Address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8CDB3A-7354-470A-A5D8-A3F0648CD3B3}"/>
              </a:ext>
            </a:extLst>
          </p:cNvPr>
          <p:cNvCxnSpPr>
            <a:cxnSpLocks/>
          </p:cNvCxnSpPr>
          <p:nvPr/>
        </p:nvCxnSpPr>
        <p:spPr>
          <a:xfrm>
            <a:off x="5530327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CFF10A-1A07-4A04-A2AB-B0AB3F73F9EF}"/>
              </a:ext>
            </a:extLst>
          </p:cNvPr>
          <p:cNvCxnSpPr>
            <a:cxnSpLocks/>
          </p:cNvCxnSpPr>
          <p:nvPr/>
        </p:nvCxnSpPr>
        <p:spPr>
          <a:xfrm>
            <a:off x="5647653" y="1145307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321941-5BC7-4838-A337-C0A8DC773951}"/>
              </a:ext>
            </a:extLst>
          </p:cNvPr>
          <p:cNvCxnSpPr>
            <a:cxnSpLocks/>
          </p:cNvCxnSpPr>
          <p:nvPr/>
        </p:nvCxnSpPr>
        <p:spPr>
          <a:xfrm>
            <a:off x="5788048" y="1145307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6881A-170F-4119-82F3-AC3560536A25}"/>
              </a:ext>
            </a:extLst>
          </p:cNvPr>
          <p:cNvCxnSpPr>
            <a:cxnSpLocks/>
          </p:cNvCxnSpPr>
          <p:nvPr/>
        </p:nvCxnSpPr>
        <p:spPr>
          <a:xfrm>
            <a:off x="6207551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62964-8F44-48DB-AA0A-B5CCDB986FC0}"/>
              </a:ext>
            </a:extLst>
          </p:cNvPr>
          <p:cNvCxnSpPr>
            <a:cxnSpLocks/>
          </p:cNvCxnSpPr>
          <p:nvPr/>
        </p:nvCxnSpPr>
        <p:spPr>
          <a:xfrm>
            <a:off x="5925842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4BBF5B-6F4D-4E38-A639-95CF5691A830}"/>
              </a:ext>
            </a:extLst>
          </p:cNvPr>
          <p:cNvCxnSpPr>
            <a:cxnSpLocks/>
          </p:cNvCxnSpPr>
          <p:nvPr/>
        </p:nvCxnSpPr>
        <p:spPr>
          <a:xfrm>
            <a:off x="6082860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D2606-1790-4D34-BF09-0FF46106C842}"/>
              </a:ext>
            </a:extLst>
          </p:cNvPr>
          <p:cNvCxnSpPr>
            <a:cxnSpLocks/>
          </p:cNvCxnSpPr>
          <p:nvPr/>
        </p:nvCxnSpPr>
        <p:spPr>
          <a:xfrm>
            <a:off x="8603671" y="3918527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12D748-5F4D-4B3D-AAD5-DBABE80BA95A}"/>
              </a:ext>
            </a:extLst>
          </p:cNvPr>
          <p:cNvCxnSpPr>
            <a:cxnSpLocks/>
          </p:cNvCxnSpPr>
          <p:nvPr/>
        </p:nvCxnSpPr>
        <p:spPr>
          <a:xfrm flipH="1">
            <a:off x="8603671" y="4040907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54D47-2C22-4F62-A3B7-89AF6348B140}"/>
              </a:ext>
            </a:extLst>
          </p:cNvPr>
          <p:cNvCxnSpPr>
            <a:cxnSpLocks/>
          </p:cNvCxnSpPr>
          <p:nvPr/>
        </p:nvCxnSpPr>
        <p:spPr>
          <a:xfrm flipH="1">
            <a:off x="8603672" y="4133275"/>
            <a:ext cx="520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35105-A62A-488B-AD26-9F2BB606C72E}"/>
              </a:ext>
            </a:extLst>
          </p:cNvPr>
          <p:cNvCxnSpPr>
            <a:cxnSpLocks/>
          </p:cNvCxnSpPr>
          <p:nvPr/>
        </p:nvCxnSpPr>
        <p:spPr>
          <a:xfrm flipH="1">
            <a:off x="8603671" y="3809998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D139F6-4473-4D17-9564-08F3111988DB}"/>
              </a:ext>
            </a:extLst>
          </p:cNvPr>
          <p:cNvCxnSpPr>
            <a:cxnSpLocks/>
          </p:cNvCxnSpPr>
          <p:nvPr/>
        </p:nvCxnSpPr>
        <p:spPr>
          <a:xfrm>
            <a:off x="8601307" y="4311072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0C022C-7742-4B9B-8468-9073A6D86B8D}"/>
              </a:ext>
            </a:extLst>
          </p:cNvPr>
          <p:cNvCxnSpPr>
            <a:cxnSpLocks/>
          </p:cNvCxnSpPr>
          <p:nvPr/>
        </p:nvCxnSpPr>
        <p:spPr>
          <a:xfrm flipH="1">
            <a:off x="8601307" y="4433452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6F32ED-A187-4AD3-A584-1A2F08B44499}"/>
              </a:ext>
            </a:extLst>
          </p:cNvPr>
          <p:cNvCxnSpPr>
            <a:cxnSpLocks/>
          </p:cNvCxnSpPr>
          <p:nvPr/>
        </p:nvCxnSpPr>
        <p:spPr>
          <a:xfrm flipH="1">
            <a:off x="8601307" y="4202543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92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7F8334-50CC-4802-B198-3F9230067D6D}"/>
              </a:ext>
            </a:extLst>
          </p:cNvPr>
          <p:cNvSpPr/>
          <p:nvPr/>
        </p:nvSpPr>
        <p:spPr>
          <a:xfrm>
            <a:off x="4073234" y="2512289"/>
            <a:ext cx="3620655" cy="3057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sz="54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× n-bit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DA1ABA-229A-4F05-9860-C02BE22A2813}"/>
              </a:ext>
            </a:extLst>
          </p:cNvPr>
          <p:cNvSpPr/>
          <p:nvPr/>
        </p:nvSpPr>
        <p:spPr>
          <a:xfrm>
            <a:off x="5246252" y="1602507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2549-6A22-439B-9E7A-B81CD626B22A}"/>
              </a:ext>
            </a:extLst>
          </p:cNvPr>
          <p:cNvSpPr txBox="1"/>
          <p:nvPr/>
        </p:nvSpPr>
        <p:spPr>
          <a:xfrm>
            <a:off x="4073234" y="562841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n-bit Data 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C07D27-22CB-4AEB-B1B6-6DFA2A4546F4}"/>
              </a:ext>
            </a:extLst>
          </p:cNvPr>
          <p:cNvSpPr/>
          <p:nvPr/>
        </p:nvSpPr>
        <p:spPr>
          <a:xfrm rot="5400000">
            <a:off x="7511471" y="3632201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F68-1E22-4946-8DF4-EE902402A0FC}"/>
              </a:ext>
            </a:extLst>
          </p:cNvPr>
          <p:cNvSpPr txBox="1"/>
          <p:nvPr/>
        </p:nvSpPr>
        <p:spPr>
          <a:xfrm>
            <a:off x="8603671" y="4432013"/>
            <a:ext cx="3306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m-bit Address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8CDB3A-7354-470A-A5D8-A3F0648CD3B3}"/>
              </a:ext>
            </a:extLst>
          </p:cNvPr>
          <p:cNvCxnSpPr>
            <a:cxnSpLocks/>
          </p:cNvCxnSpPr>
          <p:nvPr/>
        </p:nvCxnSpPr>
        <p:spPr>
          <a:xfrm>
            <a:off x="5530327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CFF10A-1A07-4A04-A2AB-B0AB3F73F9EF}"/>
              </a:ext>
            </a:extLst>
          </p:cNvPr>
          <p:cNvCxnSpPr>
            <a:cxnSpLocks/>
          </p:cNvCxnSpPr>
          <p:nvPr/>
        </p:nvCxnSpPr>
        <p:spPr>
          <a:xfrm>
            <a:off x="5647653" y="1145307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321941-5BC7-4838-A337-C0A8DC773951}"/>
              </a:ext>
            </a:extLst>
          </p:cNvPr>
          <p:cNvCxnSpPr>
            <a:cxnSpLocks/>
          </p:cNvCxnSpPr>
          <p:nvPr/>
        </p:nvCxnSpPr>
        <p:spPr>
          <a:xfrm>
            <a:off x="5788048" y="1145307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6881A-170F-4119-82F3-AC3560536A25}"/>
              </a:ext>
            </a:extLst>
          </p:cNvPr>
          <p:cNvCxnSpPr>
            <a:cxnSpLocks/>
          </p:cNvCxnSpPr>
          <p:nvPr/>
        </p:nvCxnSpPr>
        <p:spPr>
          <a:xfrm>
            <a:off x="6207551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62964-8F44-48DB-AA0A-B5CCDB986FC0}"/>
              </a:ext>
            </a:extLst>
          </p:cNvPr>
          <p:cNvCxnSpPr>
            <a:cxnSpLocks/>
          </p:cNvCxnSpPr>
          <p:nvPr/>
        </p:nvCxnSpPr>
        <p:spPr>
          <a:xfrm>
            <a:off x="5925842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4BBF5B-6F4D-4E38-A639-95CF5691A830}"/>
              </a:ext>
            </a:extLst>
          </p:cNvPr>
          <p:cNvCxnSpPr>
            <a:cxnSpLocks/>
          </p:cNvCxnSpPr>
          <p:nvPr/>
        </p:nvCxnSpPr>
        <p:spPr>
          <a:xfrm>
            <a:off x="6082860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D2606-1790-4D34-BF09-0FF46106C842}"/>
              </a:ext>
            </a:extLst>
          </p:cNvPr>
          <p:cNvCxnSpPr>
            <a:cxnSpLocks/>
          </p:cNvCxnSpPr>
          <p:nvPr/>
        </p:nvCxnSpPr>
        <p:spPr>
          <a:xfrm>
            <a:off x="8603671" y="3918527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12D748-5F4D-4B3D-AAD5-DBABE80BA95A}"/>
              </a:ext>
            </a:extLst>
          </p:cNvPr>
          <p:cNvCxnSpPr>
            <a:cxnSpLocks/>
          </p:cNvCxnSpPr>
          <p:nvPr/>
        </p:nvCxnSpPr>
        <p:spPr>
          <a:xfrm flipH="1">
            <a:off x="8603671" y="4040907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54D47-2C22-4F62-A3B7-89AF6348B140}"/>
              </a:ext>
            </a:extLst>
          </p:cNvPr>
          <p:cNvCxnSpPr>
            <a:cxnSpLocks/>
          </p:cNvCxnSpPr>
          <p:nvPr/>
        </p:nvCxnSpPr>
        <p:spPr>
          <a:xfrm flipH="1">
            <a:off x="8603672" y="4133275"/>
            <a:ext cx="520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35105-A62A-488B-AD26-9F2BB606C72E}"/>
              </a:ext>
            </a:extLst>
          </p:cNvPr>
          <p:cNvCxnSpPr>
            <a:cxnSpLocks/>
          </p:cNvCxnSpPr>
          <p:nvPr/>
        </p:nvCxnSpPr>
        <p:spPr>
          <a:xfrm flipH="1">
            <a:off x="8603671" y="3809998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D139F6-4473-4D17-9564-08F3111988DB}"/>
              </a:ext>
            </a:extLst>
          </p:cNvPr>
          <p:cNvCxnSpPr>
            <a:cxnSpLocks/>
          </p:cNvCxnSpPr>
          <p:nvPr/>
        </p:nvCxnSpPr>
        <p:spPr>
          <a:xfrm>
            <a:off x="8601307" y="4311072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0C022C-7742-4B9B-8468-9073A6D86B8D}"/>
              </a:ext>
            </a:extLst>
          </p:cNvPr>
          <p:cNvCxnSpPr>
            <a:cxnSpLocks/>
          </p:cNvCxnSpPr>
          <p:nvPr/>
        </p:nvCxnSpPr>
        <p:spPr>
          <a:xfrm flipH="1">
            <a:off x="8601307" y="4433452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6F32ED-A187-4AD3-A584-1A2F08B44499}"/>
              </a:ext>
            </a:extLst>
          </p:cNvPr>
          <p:cNvCxnSpPr>
            <a:cxnSpLocks/>
          </p:cNvCxnSpPr>
          <p:nvPr/>
        </p:nvCxnSpPr>
        <p:spPr>
          <a:xfrm flipH="1">
            <a:off x="8601307" y="4202543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339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7F8334-50CC-4802-B198-3F9230067D6D}"/>
              </a:ext>
            </a:extLst>
          </p:cNvPr>
          <p:cNvSpPr/>
          <p:nvPr/>
        </p:nvSpPr>
        <p:spPr>
          <a:xfrm>
            <a:off x="4073234" y="2512289"/>
            <a:ext cx="3620655" cy="3057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sz="54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× n-bit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DA1ABA-229A-4F05-9860-C02BE22A2813}"/>
              </a:ext>
            </a:extLst>
          </p:cNvPr>
          <p:cNvSpPr/>
          <p:nvPr/>
        </p:nvSpPr>
        <p:spPr>
          <a:xfrm>
            <a:off x="5246252" y="1602507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2549-6A22-439B-9E7A-B81CD626B22A}"/>
              </a:ext>
            </a:extLst>
          </p:cNvPr>
          <p:cNvSpPr txBox="1"/>
          <p:nvPr/>
        </p:nvSpPr>
        <p:spPr>
          <a:xfrm>
            <a:off x="4073234" y="562841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n-bit Data 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C07D27-22CB-4AEB-B1B6-6DFA2A4546F4}"/>
              </a:ext>
            </a:extLst>
          </p:cNvPr>
          <p:cNvSpPr/>
          <p:nvPr/>
        </p:nvSpPr>
        <p:spPr>
          <a:xfrm rot="5400000">
            <a:off x="7511471" y="3632201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F68-1E22-4946-8DF4-EE902402A0FC}"/>
              </a:ext>
            </a:extLst>
          </p:cNvPr>
          <p:cNvSpPr txBox="1"/>
          <p:nvPr/>
        </p:nvSpPr>
        <p:spPr>
          <a:xfrm>
            <a:off x="8603671" y="4432013"/>
            <a:ext cx="3306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m-bit Address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8CDB3A-7354-470A-A5D8-A3F0648CD3B3}"/>
              </a:ext>
            </a:extLst>
          </p:cNvPr>
          <p:cNvCxnSpPr>
            <a:cxnSpLocks/>
          </p:cNvCxnSpPr>
          <p:nvPr/>
        </p:nvCxnSpPr>
        <p:spPr>
          <a:xfrm>
            <a:off x="5530327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CFF10A-1A07-4A04-A2AB-B0AB3F73F9EF}"/>
              </a:ext>
            </a:extLst>
          </p:cNvPr>
          <p:cNvCxnSpPr>
            <a:cxnSpLocks/>
          </p:cNvCxnSpPr>
          <p:nvPr/>
        </p:nvCxnSpPr>
        <p:spPr>
          <a:xfrm>
            <a:off x="5647653" y="1145307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321941-5BC7-4838-A337-C0A8DC773951}"/>
              </a:ext>
            </a:extLst>
          </p:cNvPr>
          <p:cNvCxnSpPr>
            <a:cxnSpLocks/>
          </p:cNvCxnSpPr>
          <p:nvPr/>
        </p:nvCxnSpPr>
        <p:spPr>
          <a:xfrm>
            <a:off x="5788048" y="1145307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6881A-170F-4119-82F3-AC3560536A25}"/>
              </a:ext>
            </a:extLst>
          </p:cNvPr>
          <p:cNvCxnSpPr>
            <a:cxnSpLocks/>
          </p:cNvCxnSpPr>
          <p:nvPr/>
        </p:nvCxnSpPr>
        <p:spPr>
          <a:xfrm>
            <a:off x="6207551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62964-8F44-48DB-AA0A-B5CCDB986FC0}"/>
              </a:ext>
            </a:extLst>
          </p:cNvPr>
          <p:cNvCxnSpPr>
            <a:cxnSpLocks/>
          </p:cNvCxnSpPr>
          <p:nvPr/>
        </p:nvCxnSpPr>
        <p:spPr>
          <a:xfrm>
            <a:off x="5925842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4BBF5B-6F4D-4E38-A639-95CF5691A830}"/>
              </a:ext>
            </a:extLst>
          </p:cNvPr>
          <p:cNvCxnSpPr>
            <a:cxnSpLocks/>
          </p:cNvCxnSpPr>
          <p:nvPr/>
        </p:nvCxnSpPr>
        <p:spPr>
          <a:xfrm>
            <a:off x="6082860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D2606-1790-4D34-BF09-0FF46106C842}"/>
              </a:ext>
            </a:extLst>
          </p:cNvPr>
          <p:cNvCxnSpPr>
            <a:cxnSpLocks/>
          </p:cNvCxnSpPr>
          <p:nvPr/>
        </p:nvCxnSpPr>
        <p:spPr>
          <a:xfrm>
            <a:off x="8603671" y="3918527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12D748-5F4D-4B3D-AAD5-DBABE80BA95A}"/>
              </a:ext>
            </a:extLst>
          </p:cNvPr>
          <p:cNvCxnSpPr>
            <a:cxnSpLocks/>
          </p:cNvCxnSpPr>
          <p:nvPr/>
        </p:nvCxnSpPr>
        <p:spPr>
          <a:xfrm flipH="1">
            <a:off x="8603671" y="4040907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54D47-2C22-4F62-A3B7-89AF6348B140}"/>
              </a:ext>
            </a:extLst>
          </p:cNvPr>
          <p:cNvCxnSpPr>
            <a:cxnSpLocks/>
          </p:cNvCxnSpPr>
          <p:nvPr/>
        </p:nvCxnSpPr>
        <p:spPr>
          <a:xfrm flipH="1">
            <a:off x="8603672" y="4133275"/>
            <a:ext cx="520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35105-A62A-488B-AD26-9F2BB606C72E}"/>
              </a:ext>
            </a:extLst>
          </p:cNvPr>
          <p:cNvCxnSpPr>
            <a:cxnSpLocks/>
          </p:cNvCxnSpPr>
          <p:nvPr/>
        </p:nvCxnSpPr>
        <p:spPr>
          <a:xfrm flipH="1">
            <a:off x="8603671" y="3809998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D139F6-4473-4D17-9564-08F3111988DB}"/>
              </a:ext>
            </a:extLst>
          </p:cNvPr>
          <p:cNvCxnSpPr>
            <a:cxnSpLocks/>
          </p:cNvCxnSpPr>
          <p:nvPr/>
        </p:nvCxnSpPr>
        <p:spPr>
          <a:xfrm>
            <a:off x="8601307" y="4311072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0C022C-7742-4B9B-8468-9073A6D86B8D}"/>
              </a:ext>
            </a:extLst>
          </p:cNvPr>
          <p:cNvCxnSpPr>
            <a:cxnSpLocks/>
          </p:cNvCxnSpPr>
          <p:nvPr/>
        </p:nvCxnSpPr>
        <p:spPr>
          <a:xfrm flipH="1">
            <a:off x="8601307" y="4433452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6F32ED-A187-4AD3-A584-1A2F08B44499}"/>
              </a:ext>
            </a:extLst>
          </p:cNvPr>
          <p:cNvCxnSpPr>
            <a:cxnSpLocks/>
          </p:cNvCxnSpPr>
          <p:nvPr/>
        </p:nvCxnSpPr>
        <p:spPr>
          <a:xfrm flipH="1">
            <a:off x="8601307" y="4202543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3D52B3D-AFC5-4AA7-B8AB-666343B19053}"/>
              </a:ext>
            </a:extLst>
          </p:cNvPr>
          <p:cNvSpPr>
            <a:spLocks noChangeAspect="1"/>
          </p:cNvSpPr>
          <p:nvPr/>
        </p:nvSpPr>
        <p:spPr>
          <a:xfrm>
            <a:off x="5883561" y="2731397"/>
            <a:ext cx="1690257" cy="10972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F2D8A4-EBC3-4707-B964-E54530E69DA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6613238" y="1302077"/>
            <a:ext cx="1535542" cy="10958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280D5B3-E37B-4C3D-A9F7-113C85A34FC8}"/>
              </a:ext>
            </a:extLst>
          </p:cNvPr>
          <p:cNvSpPr txBox="1"/>
          <p:nvPr/>
        </p:nvSpPr>
        <p:spPr>
          <a:xfrm>
            <a:off x="8148780" y="1009689"/>
            <a:ext cx="3886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Size of bus  is fixed!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7D5A9A-6F5D-4BE9-848C-9944ADB4724B}"/>
              </a:ext>
            </a:extLst>
          </p:cNvPr>
          <p:cNvCxnSpPr>
            <a:cxnSpLocks/>
          </p:cNvCxnSpPr>
          <p:nvPr/>
        </p:nvCxnSpPr>
        <p:spPr>
          <a:xfrm>
            <a:off x="9605103" y="1689523"/>
            <a:ext cx="0" cy="1975524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48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A6CC7973-951B-4515-B96D-98A69097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9963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03A558-BC27-48E5-A728-A93FE047D32D}"/>
                  </a:ext>
                </a:extLst>
              </p:cNvPr>
              <p:cNvSpPr txBox="1"/>
              <p:nvPr/>
            </p:nvSpPr>
            <p:spPr>
              <a:xfrm>
                <a:off x="6918034" y="2133599"/>
                <a:ext cx="4880266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457200">
                  <a:defRPr/>
                </a:pPr>
                <a:r>
                  <a:rPr lang="en-US" sz="3200" dirty="0">
                    <a:solidFill>
                      <a:srgbClr val="FF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64-bit Data Bus:</a:t>
                </a:r>
                <a:endParaRPr lang="en-US" sz="3200" baseline="-25000" dirty="0">
                  <a:solidFill>
                    <a:srgbClr val="FF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sym typeface="Wingdings" panose="05000000000000000000" pitchFamily="2" charset="2"/>
                </a:endParaRPr>
              </a:p>
              <a:p>
                <a:pPr lvl="0" defTabSz="457200"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Numbers</a:t>
                </a:r>
                <a:r>
                  <a:rPr lang="en-US" sz="2400" baseline="-25000" dirty="0">
                    <a:solidFill>
                      <a:srgbClr val="FF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  <a:sym typeface="Wingdings" panose="05000000000000000000" pitchFamily="2" charset="2"/>
                      </a:rPr>
                      <m:t>∈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 [0,2</a:t>
                </a:r>
                <a:r>
                  <a:rPr lang="en-US" sz="2400" baseline="30000" dirty="0">
                    <a:solidFill>
                      <a:srgbClr val="FF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64</a:t>
                </a:r>
                <a:r>
                  <a:rPr lang="en-US" sz="2400" dirty="0">
                    <a:solidFill>
                      <a:srgbClr val="FF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lvl="0" defTabSz="457200"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Long Unsigned Integer in C/C++</a:t>
                </a:r>
              </a:p>
              <a:p>
                <a:pPr lvl="0" defTabSz="457200"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How about signed integers?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03A558-BC27-48E5-A728-A93FE047D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034" y="2133599"/>
                <a:ext cx="4880266" cy="1692771"/>
              </a:xfrm>
              <a:prstGeom prst="rect">
                <a:avLst/>
              </a:prstGeom>
              <a:blipFill>
                <a:blip r:embed="rId3"/>
                <a:stretch>
                  <a:fillRect l="-3250" t="-4676" b="-7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F05E28E-33DD-4207-AE4F-BA39916594C4}"/>
              </a:ext>
            </a:extLst>
          </p:cNvPr>
          <p:cNvSpPr txBox="1"/>
          <p:nvPr/>
        </p:nvSpPr>
        <p:spPr>
          <a:xfrm>
            <a:off x="6918034" y="4080301"/>
            <a:ext cx="40276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64-bit Address Bus:</a:t>
            </a:r>
          </a:p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64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Memory Locations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923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7F8334-50CC-4802-B198-3F9230067D6D}"/>
              </a:ext>
            </a:extLst>
          </p:cNvPr>
          <p:cNvSpPr/>
          <p:nvPr/>
        </p:nvSpPr>
        <p:spPr>
          <a:xfrm>
            <a:off x="4073234" y="2512289"/>
            <a:ext cx="3620655" cy="3057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sz="54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64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× 64-bit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DA1ABA-229A-4F05-9860-C02BE22A2813}"/>
              </a:ext>
            </a:extLst>
          </p:cNvPr>
          <p:cNvSpPr/>
          <p:nvPr/>
        </p:nvSpPr>
        <p:spPr>
          <a:xfrm>
            <a:off x="5246252" y="1602507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2549-6A22-439B-9E7A-B81CD626B22A}"/>
              </a:ext>
            </a:extLst>
          </p:cNvPr>
          <p:cNvSpPr txBox="1"/>
          <p:nvPr/>
        </p:nvSpPr>
        <p:spPr>
          <a:xfrm>
            <a:off x="4073234" y="562841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64-bit Data Bus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C07D27-22CB-4AEB-B1B6-6DFA2A4546F4}"/>
              </a:ext>
            </a:extLst>
          </p:cNvPr>
          <p:cNvSpPr/>
          <p:nvPr/>
        </p:nvSpPr>
        <p:spPr>
          <a:xfrm rot="5400000">
            <a:off x="7511471" y="3632201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F68-1E22-4946-8DF4-EE902402A0FC}"/>
              </a:ext>
            </a:extLst>
          </p:cNvPr>
          <p:cNvSpPr txBox="1"/>
          <p:nvPr/>
        </p:nvSpPr>
        <p:spPr>
          <a:xfrm>
            <a:off x="8395855" y="4432013"/>
            <a:ext cx="3514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64-bit Address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8CDB3A-7354-470A-A5D8-A3F0648CD3B3}"/>
              </a:ext>
            </a:extLst>
          </p:cNvPr>
          <p:cNvCxnSpPr>
            <a:cxnSpLocks/>
          </p:cNvCxnSpPr>
          <p:nvPr/>
        </p:nvCxnSpPr>
        <p:spPr>
          <a:xfrm>
            <a:off x="5530327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CFF10A-1A07-4A04-A2AB-B0AB3F73F9EF}"/>
              </a:ext>
            </a:extLst>
          </p:cNvPr>
          <p:cNvCxnSpPr>
            <a:cxnSpLocks/>
          </p:cNvCxnSpPr>
          <p:nvPr/>
        </p:nvCxnSpPr>
        <p:spPr>
          <a:xfrm>
            <a:off x="5647653" y="1145307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321941-5BC7-4838-A337-C0A8DC773951}"/>
              </a:ext>
            </a:extLst>
          </p:cNvPr>
          <p:cNvCxnSpPr>
            <a:cxnSpLocks/>
          </p:cNvCxnSpPr>
          <p:nvPr/>
        </p:nvCxnSpPr>
        <p:spPr>
          <a:xfrm>
            <a:off x="5788048" y="1145307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6881A-170F-4119-82F3-AC3560536A25}"/>
              </a:ext>
            </a:extLst>
          </p:cNvPr>
          <p:cNvCxnSpPr>
            <a:cxnSpLocks/>
          </p:cNvCxnSpPr>
          <p:nvPr/>
        </p:nvCxnSpPr>
        <p:spPr>
          <a:xfrm>
            <a:off x="6207551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62964-8F44-48DB-AA0A-B5CCDB986FC0}"/>
              </a:ext>
            </a:extLst>
          </p:cNvPr>
          <p:cNvCxnSpPr>
            <a:cxnSpLocks/>
          </p:cNvCxnSpPr>
          <p:nvPr/>
        </p:nvCxnSpPr>
        <p:spPr>
          <a:xfrm>
            <a:off x="5925842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4BBF5B-6F4D-4E38-A639-95CF5691A830}"/>
              </a:ext>
            </a:extLst>
          </p:cNvPr>
          <p:cNvCxnSpPr>
            <a:cxnSpLocks/>
          </p:cNvCxnSpPr>
          <p:nvPr/>
        </p:nvCxnSpPr>
        <p:spPr>
          <a:xfrm>
            <a:off x="6082860" y="1145307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D2606-1790-4D34-BF09-0FF46106C842}"/>
              </a:ext>
            </a:extLst>
          </p:cNvPr>
          <p:cNvCxnSpPr>
            <a:cxnSpLocks/>
          </p:cNvCxnSpPr>
          <p:nvPr/>
        </p:nvCxnSpPr>
        <p:spPr>
          <a:xfrm>
            <a:off x="8603671" y="3918527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12D748-5F4D-4B3D-AAD5-DBABE80BA95A}"/>
              </a:ext>
            </a:extLst>
          </p:cNvPr>
          <p:cNvCxnSpPr>
            <a:cxnSpLocks/>
          </p:cNvCxnSpPr>
          <p:nvPr/>
        </p:nvCxnSpPr>
        <p:spPr>
          <a:xfrm flipH="1">
            <a:off x="8603671" y="4040907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54D47-2C22-4F62-A3B7-89AF6348B140}"/>
              </a:ext>
            </a:extLst>
          </p:cNvPr>
          <p:cNvCxnSpPr>
            <a:cxnSpLocks/>
          </p:cNvCxnSpPr>
          <p:nvPr/>
        </p:nvCxnSpPr>
        <p:spPr>
          <a:xfrm flipH="1">
            <a:off x="8603672" y="4133275"/>
            <a:ext cx="520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35105-A62A-488B-AD26-9F2BB606C72E}"/>
              </a:ext>
            </a:extLst>
          </p:cNvPr>
          <p:cNvCxnSpPr>
            <a:cxnSpLocks/>
          </p:cNvCxnSpPr>
          <p:nvPr/>
        </p:nvCxnSpPr>
        <p:spPr>
          <a:xfrm flipH="1">
            <a:off x="8603671" y="3809998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D139F6-4473-4D17-9564-08F3111988DB}"/>
              </a:ext>
            </a:extLst>
          </p:cNvPr>
          <p:cNvCxnSpPr>
            <a:cxnSpLocks/>
          </p:cNvCxnSpPr>
          <p:nvPr/>
        </p:nvCxnSpPr>
        <p:spPr>
          <a:xfrm>
            <a:off x="8601307" y="4311072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0C022C-7742-4B9B-8468-9073A6D86B8D}"/>
              </a:ext>
            </a:extLst>
          </p:cNvPr>
          <p:cNvCxnSpPr>
            <a:cxnSpLocks/>
          </p:cNvCxnSpPr>
          <p:nvPr/>
        </p:nvCxnSpPr>
        <p:spPr>
          <a:xfrm flipH="1">
            <a:off x="8601307" y="4433452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6F32ED-A187-4AD3-A584-1A2F08B44499}"/>
              </a:ext>
            </a:extLst>
          </p:cNvPr>
          <p:cNvCxnSpPr>
            <a:cxnSpLocks/>
          </p:cNvCxnSpPr>
          <p:nvPr/>
        </p:nvCxnSpPr>
        <p:spPr>
          <a:xfrm flipH="1">
            <a:off x="8601307" y="4202543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CBBCFB4-CCB0-45C4-B33B-BEBF6F9ED895}"/>
              </a:ext>
            </a:extLst>
          </p:cNvPr>
          <p:cNvSpPr>
            <a:spLocks noChangeAspect="1"/>
          </p:cNvSpPr>
          <p:nvPr/>
        </p:nvSpPr>
        <p:spPr>
          <a:xfrm>
            <a:off x="4110584" y="2651239"/>
            <a:ext cx="1097280" cy="10972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FAB990-4F10-4EEF-B6BF-2D9BEFF0A78E}"/>
              </a:ext>
            </a:extLst>
          </p:cNvPr>
          <p:cNvCxnSpPr>
            <a:cxnSpLocks/>
          </p:cNvCxnSpPr>
          <p:nvPr/>
        </p:nvCxnSpPr>
        <p:spPr>
          <a:xfrm>
            <a:off x="3011055" y="3199879"/>
            <a:ext cx="1226587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7FAE53-9656-4CEF-8EA8-27AEF87AD042}"/>
              </a:ext>
            </a:extLst>
          </p:cNvPr>
          <p:cNvSpPr txBox="1"/>
          <p:nvPr/>
        </p:nvSpPr>
        <p:spPr>
          <a:xfrm>
            <a:off x="240145" y="2741412"/>
            <a:ext cx="37508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Buying 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64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! </a:t>
            </a:r>
          </a:p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 must be rich.</a:t>
            </a:r>
          </a:p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 don’t need it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B5AB41-6F4D-4A43-88AE-E793A9C03DA5}"/>
              </a:ext>
            </a:extLst>
          </p:cNvPr>
          <p:cNvSpPr txBox="1"/>
          <p:nvPr/>
        </p:nvSpPr>
        <p:spPr>
          <a:xfrm>
            <a:off x="111550" y="5708476"/>
            <a:ext cx="111406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64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r>
              <a:rPr lang="en-US" sz="3200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= 16 </a:t>
            </a:r>
            <a:r>
              <a:rPr lang="en-US" sz="32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Exa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Memory Locations</a:t>
            </a:r>
          </a:p>
          <a:p>
            <a:r>
              <a:rPr lang="en-US" sz="32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Kilo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2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Mega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2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Giga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2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Peta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US" sz="32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Exa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3200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baseline="30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1248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DB7C3-4055-4F8D-AD5C-EA7AE422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85"/>
            <a:ext cx="12192000" cy="533562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A026616-38B7-41EB-B649-CE0F302AE631}"/>
              </a:ext>
            </a:extLst>
          </p:cNvPr>
          <p:cNvSpPr/>
          <p:nvPr/>
        </p:nvSpPr>
        <p:spPr>
          <a:xfrm>
            <a:off x="8432800" y="2281382"/>
            <a:ext cx="914400" cy="914400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636521-2CB3-4E0A-BD2E-44634B7962EE}"/>
              </a:ext>
            </a:extLst>
          </p:cNvPr>
          <p:cNvSpPr/>
          <p:nvPr/>
        </p:nvSpPr>
        <p:spPr>
          <a:xfrm>
            <a:off x="8206510" y="3288552"/>
            <a:ext cx="914400" cy="914400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F24B6-A6F9-4C41-B46E-9F07F5BFCA6F}"/>
              </a:ext>
            </a:extLst>
          </p:cNvPr>
          <p:cNvSpPr txBox="1"/>
          <p:nvPr/>
        </p:nvSpPr>
        <p:spPr>
          <a:xfrm>
            <a:off x="-1" y="4353910"/>
            <a:ext cx="12191999" cy="58477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16 G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(M)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(K)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Memory Locations  </a:t>
            </a:r>
          </a:p>
        </p:txBody>
      </p:sp>
    </p:spTree>
    <p:extLst>
      <p:ext uri="{BB962C8B-B14F-4D97-AF65-F5344CB8AC3E}">
        <p14:creationId xmlns:p14="http://schemas.microsoft.com/office/powerpoint/2010/main" val="2519875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2BD8D66-0796-4845-8684-457FAF34079B}"/>
              </a:ext>
            </a:extLst>
          </p:cNvPr>
          <p:cNvSpPr txBox="1"/>
          <p:nvPr/>
        </p:nvSpPr>
        <p:spPr>
          <a:xfrm>
            <a:off x="0" y="2501029"/>
            <a:ext cx="2324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 Light (Headings)"/>
              </a:rPr>
              <a:t>Number Systems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5BD3EC-15BD-4AD7-AF32-FB8B29A4422E}"/>
              </a:ext>
            </a:extLst>
          </p:cNvPr>
          <p:cNvSpPr txBox="1"/>
          <p:nvPr/>
        </p:nvSpPr>
        <p:spPr>
          <a:xfrm>
            <a:off x="0" y="2907982"/>
            <a:ext cx="3913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</a:t>
            </a:r>
            <a:r>
              <a:rPr lang="en-US" sz="2200" dirty="0">
                <a:latin typeface="Segoe UI Light (Headings)"/>
              </a:rPr>
              <a:t> | Logic Gates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7A53C6-E7AB-4260-B2BD-10FBAC0CA28E}"/>
              </a:ext>
            </a:extLst>
          </p:cNvPr>
          <p:cNvSpPr txBox="1"/>
          <p:nvPr/>
        </p:nvSpPr>
        <p:spPr>
          <a:xfrm>
            <a:off x="0" y="3314935"/>
            <a:ext cx="6558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</a:t>
            </a:r>
            <a:r>
              <a:rPr lang="en-US" sz="2200" dirty="0">
                <a:latin typeface="Segoe UI Light (Headings)"/>
              </a:rPr>
              <a:t>|</a:t>
            </a:r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 </a:t>
            </a:r>
            <a:r>
              <a:rPr lang="en-US" sz="2200" dirty="0">
                <a:latin typeface="Segoe UI Light (Headings)"/>
              </a:rPr>
              <a:t>Combinational Logic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54370-E456-47C5-BCFD-72AE2E4764CD}"/>
              </a:ext>
            </a:extLst>
          </p:cNvPr>
          <p:cNvSpPr txBox="1"/>
          <p:nvPr/>
        </p:nvSpPr>
        <p:spPr>
          <a:xfrm>
            <a:off x="0" y="4534778"/>
            <a:ext cx="12272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| Flip-Flops|  Sequential Logic </a:t>
            </a:r>
            <a:r>
              <a:rPr lang="en-US" sz="2200" dirty="0">
                <a:latin typeface="Segoe UI Light (Headings)"/>
              </a:rPr>
              <a:t>| </a:t>
            </a:r>
            <a:r>
              <a:rPr lang="en-US" sz="2200" b="1" dirty="0">
                <a:latin typeface="Segoe UI Light (Headings)"/>
              </a:rPr>
              <a:t>Computer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8A168-3C35-4930-8569-FDC7EB83E187}"/>
              </a:ext>
            </a:extLst>
          </p:cNvPr>
          <p:cNvSpPr txBox="1"/>
          <p:nvPr/>
        </p:nvSpPr>
        <p:spPr>
          <a:xfrm>
            <a:off x="2190816" y="255746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(12)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(1100)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543728C-3643-4E16-A053-C546ED5BC0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48" y="2993091"/>
            <a:ext cx="461665" cy="276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819EC7-B623-4D52-A49C-8A90DDD2C8A4}"/>
              </a:ext>
            </a:extLst>
          </p:cNvPr>
          <p:cNvGrpSpPr/>
          <p:nvPr/>
        </p:nvGrpSpPr>
        <p:grpSpPr>
          <a:xfrm>
            <a:off x="6558206" y="3222485"/>
            <a:ext cx="916187" cy="571606"/>
            <a:chOff x="6678303" y="3176435"/>
            <a:chExt cx="916187" cy="571606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791361E-A728-4DF7-B0EE-E0A1D126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303" y="3176435"/>
              <a:ext cx="461665" cy="276999"/>
            </a:xfrm>
            <a:prstGeom prst="rect">
              <a:avLst/>
            </a:prstGeom>
          </p:spPr>
        </p:pic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6BC7E61-0C60-4D30-A470-75C2869F8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303" y="3471042"/>
              <a:ext cx="461665" cy="276999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B53477A-EEE7-4EEA-A329-DDD3EF70A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825" y="3296088"/>
              <a:ext cx="461665" cy="333339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D1E3885-8170-4ACE-A7A6-15000255C0CA}"/>
                </a:ext>
              </a:extLst>
            </p:cNvPr>
            <p:cNvCxnSpPr>
              <a:cxnSpLocks/>
            </p:cNvCxnSpPr>
            <p:nvPr/>
          </p:nvCxnSpPr>
          <p:spPr>
            <a:xfrm>
              <a:off x="7135206" y="3307791"/>
              <a:ext cx="0" cy="800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C49A54-5A08-45B2-872A-B8336BFC389E}"/>
                </a:ext>
              </a:extLst>
            </p:cNvPr>
            <p:cNvCxnSpPr>
              <a:cxnSpLocks/>
            </p:cNvCxnSpPr>
            <p:nvPr/>
          </p:nvCxnSpPr>
          <p:spPr>
            <a:xfrm>
              <a:off x="7136188" y="3535140"/>
              <a:ext cx="0" cy="800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3860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DB7C3-4055-4F8D-AD5C-EA7AE422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85"/>
            <a:ext cx="12192000" cy="533562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A026616-38B7-41EB-B649-CE0F302AE631}"/>
              </a:ext>
            </a:extLst>
          </p:cNvPr>
          <p:cNvSpPr/>
          <p:nvPr/>
        </p:nvSpPr>
        <p:spPr>
          <a:xfrm>
            <a:off x="8432800" y="2281382"/>
            <a:ext cx="914400" cy="914400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636521-2CB3-4E0A-BD2E-44634B7962EE}"/>
              </a:ext>
            </a:extLst>
          </p:cNvPr>
          <p:cNvSpPr/>
          <p:nvPr/>
        </p:nvSpPr>
        <p:spPr>
          <a:xfrm>
            <a:off x="8206510" y="3288552"/>
            <a:ext cx="914400" cy="914400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F24B6-A6F9-4C41-B46E-9F07F5BFCA6F}"/>
              </a:ext>
            </a:extLst>
          </p:cNvPr>
          <p:cNvSpPr txBox="1"/>
          <p:nvPr/>
        </p:nvSpPr>
        <p:spPr>
          <a:xfrm>
            <a:off x="1" y="3534056"/>
            <a:ext cx="12191999" cy="107721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16 G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(M)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(K)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Memory Locations</a:t>
            </a:r>
          </a:p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How many FFs?  </a:t>
            </a:r>
          </a:p>
        </p:txBody>
      </p:sp>
    </p:spTree>
    <p:extLst>
      <p:ext uri="{BB962C8B-B14F-4D97-AF65-F5344CB8AC3E}">
        <p14:creationId xmlns:p14="http://schemas.microsoft.com/office/powerpoint/2010/main" val="1853525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DB7C3-4055-4F8D-AD5C-EA7AE422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85"/>
            <a:ext cx="12192000" cy="533562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A026616-38B7-41EB-B649-CE0F302AE631}"/>
              </a:ext>
            </a:extLst>
          </p:cNvPr>
          <p:cNvSpPr/>
          <p:nvPr/>
        </p:nvSpPr>
        <p:spPr>
          <a:xfrm>
            <a:off x="8432800" y="2281382"/>
            <a:ext cx="914400" cy="914400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636521-2CB3-4E0A-BD2E-44634B7962EE}"/>
              </a:ext>
            </a:extLst>
          </p:cNvPr>
          <p:cNvSpPr/>
          <p:nvPr/>
        </p:nvSpPr>
        <p:spPr>
          <a:xfrm>
            <a:off x="8206510" y="3288552"/>
            <a:ext cx="914400" cy="914400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F24B6-A6F9-4C41-B46E-9F07F5BFCA6F}"/>
              </a:ext>
            </a:extLst>
          </p:cNvPr>
          <p:cNvSpPr txBox="1"/>
          <p:nvPr/>
        </p:nvSpPr>
        <p:spPr>
          <a:xfrm>
            <a:off x="1" y="2960922"/>
            <a:ext cx="12191999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16 G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(M)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(K)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Memory Locations</a:t>
            </a:r>
          </a:p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How many FFs? </a:t>
            </a:r>
          </a:p>
          <a:p>
            <a:pPr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=16)×2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×(2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6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=64-bit Data Bus) = 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23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DB7C3-4055-4F8D-AD5C-EA7AE422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85"/>
            <a:ext cx="12192000" cy="533562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A026616-38B7-41EB-B649-CE0F302AE631}"/>
              </a:ext>
            </a:extLst>
          </p:cNvPr>
          <p:cNvSpPr/>
          <p:nvPr/>
        </p:nvSpPr>
        <p:spPr>
          <a:xfrm>
            <a:off x="8432800" y="2281382"/>
            <a:ext cx="914400" cy="914400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636521-2CB3-4E0A-BD2E-44634B7962EE}"/>
              </a:ext>
            </a:extLst>
          </p:cNvPr>
          <p:cNvSpPr/>
          <p:nvPr/>
        </p:nvSpPr>
        <p:spPr>
          <a:xfrm>
            <a:off x="8206510" y="3288552"/>
            <a:ext cx="914400" cy="914400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F24B6-A6F9-4C41-B46E-9F07F5BFCA6F}"/>
              </a:ext>
            </a:extLst>
          </p:cNvPr>
          <p:cNvSpPr txBox="1"/>
          <p:nvPr/>
        </p:nvSpPr>
        <p:spPr>
          <a:xfrm>
            <a:off x="1" y="0"/>
            <a:ext cx="12191999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16 G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(M)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 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(K) = 16×2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Memory Locations</a:t>
            </a:r>
          </a:p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How many FFs?  </a:t>
            </a:r>
          </a:p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=16)×2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10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×(2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6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=64-bit Data Bus) = 2</a:t>
            </a:r>
            <a:r>
              <a:rPr lang="en-US" sz="3200" baseline="30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40</a:t>
            </a:r>
          </a:p>
        </p:txBody>
      </p:sp>
      <p:pic>
        <p:nvPicPr>
          <p:cNvPr id="83970" name="Picture 2" descr="Installing memory modules in the laptop with human hands in natural light  close-up - Buy this stock photo and explore similar images at Adobe Stock |  Adobe Stock">
            <a:extLst>
              <a:ext uri="{FF2B5EF4-FFF2-40B4-BE49-F238E27FC236}">
                <a16:creationId xmlns:a16="http://schemas.microsoft.com/office/drawing/2014/main" id="{0EEB06D2-C48E-4FA9-A3CF-E0D790E00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85" y="1558782"/>
            <a:ext cx="7988429" cy="52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Microchip is patented on this date in science | Human World | EarthSky">
            <a:extLst>
              <a:ext uri="{FF2B5EF4-FFF2-40B4-BE49-F238E27FC236}">
                <a16:creationId xmlns:a16="http://schemas.microsoft.com/office/drawing/2014/main" id="{B61EF3F1-D76F-4731-9405-E044A8765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r="11266"/>
          <a:stretch/>
        </p:blipFill>
        <p:spPr bwMode="auto">
          <a:xfrm>
            <a:off x="-513" y="1569660"/>
            <a:ext cx="5362223" cy="52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28B71-3ADF-4160-A7FB-3A3011D35304}"/>
              </a:ext>
            </a:extLst>
          </p:cNvPr>
          <p:cNvSpPr txBox="1"/>
          <p:nvPr/>
        </p:nvSpPr>
        <p:spPr>
          <a:xfrm>
            <a:off x="3992418" y="6327913"/>
            <a:ext cx="120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1958–1959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C5CD7-2B3C-4503-9271-4BB62E1C7388}"/>
              </a:ext>
            </a:extLst>
          </p:cNvPr>
          <p:cNvSpPr txBox="1"/>
          <p:nvPr/>
        </p:nvSpPr>
        <p:spPr>
          <a:xfrm>
            <a:off x="5492172" y="6327913"/>
            <a:ext cx="120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2012-2013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76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A3456-1B9B-4D5E-8B3B-F9CD9A0395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 b="29452"/>
          <a:stretch/>
        </p:blipFill>
        <p:spPr>
          <a:xfrm>
            <a:off x="0" y="733425"/>
            <a:ext cx="12188825" cy="50292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D6D8299-3B5C-4C64-A8EF-7AA9BC7B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 b="75653"/>
          <a:stretch/>
        </p:blipFill>
        <p:spPr>
          <a:xfrm>
            <a:off x="3550" y="0"/>
            <a:ext cx="11690703" cy="80509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967DFE5-90C7-4338-AD5F-45D207C6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6" r="50014" b="29452"/>
          <a:stretch/>
        </p:blipFill>
        <p:spPr>
          <a:xfrm>
            <a:off x="3550" y="5762625"/>
            <a:ext cx="6092450" cy="38508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A63357-2034-415A-A889-530606487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6" b="29452"/>
          <a:stretch/>
        </p:blipFill>
        <p:spPr>
          <a:xfrm>
            <a:off x="3550" y="6147707"/>
            <a:ext cx="12188450" cy="38508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61C7946-CC2E-4EA8-8CD0-60DA09C28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6" b="29452"/>
          <a:stretch/>
        </p:blipFill>
        <p:spPr>
          <a:xfrm>
            <a:off x="3550" y="6496050"/>
            <a:ext cx="12188450" cy="38508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ECF7BD9-2396-4E0A-BB35-1D45A6D4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 r="49381" b="75653"/>
          <a:stretch/>
        </p:blipFill>
        <p:spPr>
          <a:xfrm>
            <a:off x="248230" y="0"/>
            <a:ext cx="5917678" cy="80509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D822854-D96F-44E8-8E65-D7E104BA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66336" b="31011"/>
          <a:stretch/>
        </p:blipFill>
        <p:spPr>
          <a:xfrm>
            <a:off x="6087612" y="5765600"/>
            <a:ext cx="6104389" cy="24249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C5FB938-96C4-4736-8C41-DE2C2081A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66336" b="31011"/>
          <a:stretch/>
        </p:blipFill>
        <p:spPr>
          <a:xfrm>
            <a:off x="6087610" y="5989723"/>
            <a:ext cx="6104390" cy="24249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87AAF391-A4B0-4954-A49F-8694ED87F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5" t="66336" b="31011"/>
          <a:stretch/>
        </p:blipFill>
        <p:spPr>
          <a:xfrm>
            <a:off x="6087612" y="6235189"/>
            <a:ext cx="4130181" cy="242493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4877C10-68D8-42FF-BE35-E5AFA91A9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8" t="15541" b="75653"/>
          <a:stretch/>
        </p:blipFill>
        <p:spPr>
          <a:xfrm>
            <a:off x="8649050" y="796"/>
            <a:ext cx="3541362" cy="8050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AF1A38-4EDE-4831-8ABB-B8646D5C6D9A}"/>
              </a:ext>
            </a:extLst>
          </p:cNvPr>
          <p:cNvSpPr/>
          <p:nvPr/>
        </p:nvSpPr>
        <p:spPr>
          <a:xfrm>
            <a:off x="1185763" y="1263791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kern="0" spc="-150" dirty="0">
                <a:solidFill>
                  <a:schemeClr val="bg1"/>
                </a:solidFill>
                <a:latin typeface="Segoe UI Light (Headings)"/>
                <a:ea typeface="+mj-ea"/>
                <a:cs typeface="Arial" panose="020B0604020202020204" pitchFamily="34" charset="0"/>
              </a:rPr>
              <a:t>2020: A Digital Odyssey</a:t>
            </a:r>
          </a:p>
        </p:txBody>
      </p:sp>
    </p:spTree>
    <p:extLst>
      <p:ext uri="{BB962C8B-B14F-4D97-AF65-F5344CB8AC3E}">
        <p14:creationId xmlns:p14="http://schemas.microsoft.com/office/powerpoint/2010/main" val="3866961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7F8334-50CC-4802-B198-3F9230067D6D}"/>
              </a:ext>
            </a:extLst>
          </p:cNvPr>
          <p:cNvSpPr/>
          <p:nvPr/>
        </p:nvSpPr>
        <p:spPr>
          <a:xfrm>
            <a:off x="3870034" y="1949448"/>
            <a:ext cx="3620655" cy="3057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sz="54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× n-bit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DA1ABA-229A-4F05-9860-C02BE22A2813}"/>
              </a:ext>
            </a:extLst>
          </p:cNvPr>
          <p:cNvSpPr/>
          <p:nvPr/>
        </p:nvSpPr>
        <p:spPr>
          <a:xfrm>
            <a:off x="5043052" y="1039666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2549-6A22-439B-9E7A-B81CD626B22A}"/>
              </a:ext>
            </a:extLst>
          </p:cNvPr>
          <p:cNvSpPr txBox="1"/>
          <p:nvPr/>
        </p:nvSpPr>
        <p:spPr>
          <a:xfrm>
            <a:off x="3870034" y="0"/>
            <a:ext cx="4156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n-bit Data Bus (Write) 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C07D27-22CB-4AEB-B1B6-6DFA2A4546F4}"/>
              </a:ext>
            </a:extLst>
          </p:cNvPr>
          <p:cNvSpPr/>
          <p:nvPr/>
        </p:nvSpPr>
        <p:spPr>
          <a:xfrm rot="5400000">
            <a:off x="7308271" y="3069360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F68-1E22-4946-8DF4-EE902402A0FC}"/>
              </a:ext>
            </a:extLst>
          </p:cNvPr>
          <p:cNvSpPr txBox="1"/>
          <p:nvPr/>
        </p:nvSpPr>
        <p:spPr>
          <a:xfrm>
            <a:off x="8400471" y="3869172"/>
            <a:ext cx="3306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m-bit Address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8CDB3A-7354-470A-A5D8-A3F0648CD3B3}"/>
              </a:ext>
            </a:extLst>
          </p:cNvPr>
          <p:cNvCxnSpPr>
            <a:cxnSpLocks/>
          </p:cNvCxnSpPr>
          <p:nvPr/>
        </p:nvCxnSpPr>
        <p:spPr>
          <a:xfrm>
            <a:off x="5327127" y="58246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CFF10A-1A07-4A04-A2AB-B0AB3F73F9EF}"/>
              </a:ext>
            </a:extLst>
          </p:cNvPr>
          <p:cNvCxnSpPr>
            <a:cxnSpLocks/>
          </p:cNvCxnSpPr>
          <p:nvPr/>
        </p:nvCxnSpPr>
        <p:spPr>
          <a:xfrm>
            <a:off x="5444453" y="58246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321941-5BC7-4838-A337-C0A8DC773951}"/>
              </a:ext>
            </a:extLst>
          </p:cNvPr>
          <p:cNvCxnSpPr>
            <a:cxnSpLocks/>
          </p:cNvCxnSpPr>
          <p:nvPr/>
        </p:nvCxnSpPr>
        <p:spPr>
          <a:xfrm>
            <a:off x="5584848" y="58246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6881A-170F-4119-82F3-AC3560536A25}"/>
              </a:ext>
            </a:extLst>
          </p:cNvPr>
          <p:cNvCxnSpPr>
            <a:cxnSpLocks/>
          </p:cNvCxnSpPr>
          <p:nvPr/>
        </p:nvCxnSpPr>
        <p:spPr>
          <a:xfrm>
            <a:off x="6004351" y="58246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62964-8F44-48DB-AA0A-B5CCDB986FC0}"/>
              </a:ext>
            </a:extLst>
          </p:cNvPr>
          <p:cNvCxnSpPr>
            <a:cxnSpLocks/>
          </p:cNvCxnSpPr>
          <p:nvPr/>
        </p:nvCxnSpPr>
        <p:spPr>
          <a:xfrm>
            <a:off x="5722642" y="58246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4BBF5B-6F4D-4E38-A639-95CF5691A830}"/>
              </a:ext>
            </a:extLst>
          </p:cNvPr>
          <p:cNvCxnSpPr>
            <a:cxnSpLocks/>
          </p:cNvCxnSpPr>
          <p:nvPr/>
        </p:nvCxnSpPr>
        <p:spPr>
          <a:xfrm>
            <a:off x="5879660" y="58246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D2606-1790-4D34-BF09-0FF46106C842}"/>
              </a:ext>
            </a:extLst>
          </p:cNvPr>
          <p:cNvCxnSpPr>
            <a:cxnSpLocks/>
          </p:cNvCxnSpPr>
          <p:nvPr/>
        </p:nvCxnSpPr>
        <p:spPr>
          <a:xfrm>
            <a:off x="8400471" y="3355686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12D748-5F4D-4B3D-AAD5-DBABE80BA95A}"/>
              </a:ext>
            </a:extLst>
          </p:cNvPr>
          <p:cNvCxnSpPr>
            <a:cxnSpLocks/>
          </p:cNvCxnSpPr>
          <p:nvPr/>
        </p:nvCxnSpPr>
        <p:spPr>
          <a:xfrm flipH="1">
            <a:off x="8400471" y="3478066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54D47-2C22-4F62-A3B7-89AF6348B140}"/>
              </a:ext>
            </a:extLst>
          </p:cNvPr>
          <p:cNvCxnSpPr>
            <a:cxnSpLocks/>
          </p:cNvCxnSpPr>
          <p:nvPr/>
        </p:nvCxnSpPr>
        <p:spPr>
          <a:xfrm flipH="1">
            <a:off x="8400472" y="3570434"/>
            <a:ext cx="520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35105-A62A-488B-AD26-9F2BB606C72E}"/>
              </a:ext>
            </a:extLst>
          </p:cNvPr>
          <p:cNvCxnSpPr>
            <a:cxnSpLocks/>
          </p:cNvCxnSpPr>
          <p:nvPr/>
        </p:nvCxnSpPr>
        <p:spPr>
          <a:xfrm flipH="1">
            <a:off x="8400471" y="3247157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D139F6-4473-4D17-9564-08F3111988DB}"/>
              </a:ext>
            </a:extLst>
          </p:cNvPr>
          <p:cNvCxnSpPr>
            <a:cxnSpLocks/>
          </p:cNvCxnSpPr>
          <p:nvPr/>
        </p:nvCxnSpPr>
        <p:spPr>
          <a:xfrm>
            <a:off x="8398107" y="3748231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0C022C-7742-4B9B-8468-9073A6D86B8D}"/>
              </a:ext>
            </a:extLst>
          </p:cNvPr>
          <p:cNvCxnSpPr>
            <a:cxnSpLocks/>
          </p:cNvCxnSpPr>
          <p:nvPr/>
        </p:nvCxnSpPr>
        <p:spPr>
          <a:xfrm flipH="1">
            <a:off x="8398107" y="3870611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6F32ED-A187-4AD3-A584-1A2F08B44499}"/>
              </a:ext>
            </a:extLst>
          </p:cNvPr>
          <p:cNvCxnSpPr>
            <a:cxnSpLocks/>
          </p:cNvCxnSpPr>
          <p:nvPr/>
        </p:nvCxnSpPr>
        <p:spPr>
          <a:xfrm flipH="1">
            <a:off x="8398107" y="3639702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920BE0F-F9D4-496A-B4BF-451B426913E9}"/>
              </a:ext>
            </a:extLst>
          </p:cNvPr>
          <p:cNvSpPr/>
          <p:nvPr/>
        </p:nvSpPr>
        <p:spPr>
          <a:xfrm>
            <a:off x="5138565" y="5463885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65A44A-D0D4-4A7E-A16D-C5EEAD9D1197}"/>
              </a:ext>
            </a:extLst>
          </p:cNvPr>
          <p:cNvSpPr txBox="1"/>
          <p:nvPr/>
        </p:nvSpPr>
        <p:spPr>
          <a:xfrm>
            <a:off x="3511517" y="6286504"/>
            <a:ext cx="43376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n-bit Data Bus (Read)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57B73B-BF5C-4B44-9B92-FB1EB6E3FFA1}"/>
              </a:ext>
            </a:extLst>
          </p:cNvPr>
          <p:cNvCxnSpPr>
            <a:cxnSpLocks/>
          </p:cNvCxnSpPr>
          <p:nvPr/>
        </p:nvCxnSpPr>
        <p:spPr>
          <a:xfrm>
            <a:off x="5422640" y="50066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A7B3DA2-0C44-4784-91B2-F81C69BF4BC4}"/>
              </a:ext>
            </a:extLst>
          </p:cNvPr>
          <p:cNvCxnSpPr>
            <a:cxnSpLocks/>
          </p:cNvCxnSpPr>
          <p:nvPr/>
        </p:nvCxnSpPr>
        <p:spPr>
          <a:xfrm>
            <a:off x="5539966" y="5006685"/>
            <a:ext cx="0" cy="5460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013469-D618-453E-A09A-513E32E9EDB6}"/>
              </a:ext>
            </a:extLst>
          </p:cNvPr>
          <p:cNvCxnSpPr>
            <a:cxnSpLocks/>
          </p:cNvCxnSpPr>
          <p:nvPr/>
        </p:nvCxnSpPr>
        <p:spPr>
          <a:xfrm>
            <a:off x="5680361" y="5006685"/>
            <a:ext cx="0" cy="53269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CB6A59-8403-4293-9423-6E95B022FEFC}"/>
              </a:ext>
            </a:extLst>
          </p:cNvPr>
          <p:cNvCxnSpPr>
            <a:cxnSpLocks/>
          </p:cNvCxnSpPr>
          <p:nvPr/>
        </p:nvCxnSpPr>
        <p:spPr>
          <a:xfrm>
            <a:off x="6099864" y="50066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EFB4FE-DBE5-4382-A59F-43B234C016E7}"/>
              </a:ext>
            </a:extLst>
          </p:cNvPr>
          <p:cNvCxnSpPr>
            <a:cxnSpLocks/>
          </p:cNvCxnSpPr>
          <p:nvPr/>
        </p:nvCxnSpPr>
        <p:spPr>
          <a:xfrm>
            <a:off x="5818155" y="50066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89D759-0D51-4E89-8CDB-4031B7D2B5D8}"/>
              </a:ext>
            </a:extLst>
          </p:cNvPr>
          <p:cNvCxnSpPr>
            <a:cxnSpLocks/>
          </p:cNvCxnSpPr>
          <p:nvPr/>
        </p:nvCxnSpPr>
        <p:spPr>
          <a:xfrm>
            <a:off x="5975173" y="50066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658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2954606" y="3038928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>
            <a:off x="2954606" y="4183977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 flipV="1">
            <a:off x="2937543" y="5241541"/>
            <a:ext cx="6707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2937543" y="1875201"/>
            <a:ext cx="67149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504713" cy="4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8341695" cy="67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687318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275983" y="130211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5853289" y="1315514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469111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 flipV="1">
            <a:off x="2687318" y="1221074"/>
            <a:ext cx="2381192" cy="15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 flipV="1">
            <a:off x="4275983" y="1302112"/>
            <a:ext cx="1025286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319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1641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4007"/>
            <a:ext cx="7496628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79692"/>
            <a:ext cx="7524594" cy="40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4AE23A82-FEF0-434A-8693-117487A298C1}"/>
              </a:ext>
            </a:extLst>
          </p:cNvPr>
          <p:cNvSpPr txBox="1"/>
          <p:nvPr/>
        </p:nvSpPr>
        <p:spPr>
          <a:xfrm>
            <a:off x="9407614" y="172131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9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2" name="Trapezoid 171">
            <a:extLst>
              <a:ext uri="{FF2B5EF4-FFF2-40B4-BE49-F238E27FC236}">
                <a16:creationId xmlns:a16="http://schemas.microsoft.com/office/drawing/2014/main" id="{2B42B03C-218D-4D6D-A9EB-26E67A4A39ED}"/>
              </a:ext>
            </a:extLst>
          </p:cNvPr>
          <p:cNvSpPr/>
          <p:nvPr/>
        </p:nvSpPr>
        <p:spPr>
          <a:xfrm rot="5400000">
            <a:off x="7540999" y="149488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4" name="Trapezoid 173">
            <a:extLst>
              <a:ext uri="{FF2B5EF4-FFF2-40B4-BE49-F238E27FC236}">
                <a16:creationId xmlns:a16="http://schemas.microsoft.com/office/drawing/2014/main" id="{2D4FE7D3-BD8A-4363-B9AA-8A3F58D02435}"/>
              </a:ext>
            </a:extLst>
          </p:cNvPr>
          <p:cNvSpPr/>
          <p:nvPr/>
        </p:nvSpPr>
        <p:spPr>
          <a:xfrm rot="5400000">
            <a:off x="7527815" y="264582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5" name="Trapezoid 174">
            <a:extLst>
              <a:ext uri="{FF2B5EF4-FFF2-40B4-BE49-F238E27FC236}">
                <a16:creationId xmlns:a16="http://schemas.microsoft.com/office/drawing/2014/main" id="{F447E00C-33F7-4BAE-A67C-F2073698D8A2}"/>
              </a:ext>
            </a:extLst>
          </p:cNvPr>
          <p:cNvSpPr/>
          <p:nvPr/>
        </p:nvSpPr>
        <p:spPr>
          <a:xfrm rot="5400000">
            <a:off x="7528712" y="3810554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Trapezoid 175">
            <a:extLst>
              <a:ext uri="{FF2B5EF4-FFF2-40B4-BE49-F238E27FC236}">
                <a16:creationId xmlns:a16="http://schemas.microsoft.com/office/drawing/2014/main" id="{204D17ED-7BB6-43F6-B627-699F6149EDF5}"/>
              </a:ext>
            </a:extLst>
          </p:cNvPr>
          <p:cNvSpPr/>
          <p:nvPr/>
        </p:nvSpPr>
        <p:spPr>
          <a:xfrm rot="5400000">
            <a:off x="7515528" y="494244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Trapezoid 176">
            <a:extLst>
              <a:ext uri="{FF2B5EF4-FFF2-40B4-BE49-F238E27FC236}">
                <a16:creationId xmlns:a16="http://schemas.microsoft.com/office/drawing/2014/main" id="{6DC39291-D0BA-4623-AB9E-2B4F16BF343E}"/>
              </a:ext>
            </a:extLst>
          </p:cNvPr>
          <p:cNvSpPr/>
          <p:nvPr/>
        </p:nvSpPr>
        <p:spPr>
          <a:xfrm rot="5400000">
            <a:off x="5953264" y="151156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Trapezoid 177">
            <a:extLst>
              <a:ext uri="{FF2B5EF4-FFF2-40B4-BE49-F238E27FC236}">
                <a16:creationId xmlns:a16="http://schemas.microsoft.com/office/drawing/2014/main" id="{BE12671C-9AB4-4911-8027-9AEBF3A7B08E}"/>
              </a:ext>
            </a:extLst>
          </p:cNvPr>
          <p:cNvSpPr/>
          <p:nvPr/>
        </p:nvSpPr>
        <p:spPr>
          <a:xfrm rot="5400000">
            <a:off x="5940080" y="2643457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Trapezoid 178">
            <a:extLst>
              <a:ext uri="{FF2B5EF4-FFF2-40B4-BE49-F238E27FC236}">
                <a16:creationId xmlns:a16="http://schemas.microsoft.com/office/drawing/2014/main" id="{60ED0661-160E-4937-ADE2-2B808FB2BB87}"/>
              </a:ext>
            </a:extLst>
          </p:cNvPr>
          <p:cNvSpPr/>
          <p:nvPr/>
        </p:nvSpPr>
        <p:spPr>
          <a:xfrm rot="5400000">
            <a:off x="5940977" y="382723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F3329E8A-7F22-452E-B29E-B7B9D62414AA}"/>
              </a:ext>
            </a:extLst>
          </p:cNvPr>
          <p:cNvSpPr/>
          <p:nvPr/>
        </p:nvSpPr>
        <p:spPr>
          <a:xfrm rot="5400000">
            <a:off x="5927793" y="495912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B386366F-9B96-4C44-8606-111BA948EECC}"/>
              </a:ext>
            </a:extLst>
          </p:cNvPr>
          <p:cNvSpPr/>
          <p:nvPr/>
        </p:nvSpPr>
        <p:spPr>
          <a:xfrm rot="5400000">
            <a:off x="4365652" y="149605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Trapezoid 181">
            <a:extLst>
              <a:ext uri="{FF2B5EF4-FFF2-40B4-BE49-F238E27FC236}">
                <a16:creationId xmlns:a16="http://schemas.microsoft.com/office/drawing/2014/main" id="{41A89E01-F362-475E-9774-605F86CB9B02}"/>
              </a:ext>
            </a:extLst>
          </p:cNvPr>
          <p:cNvSpPr/>
          <p:nvPr/>
        </p:nvSpPr>
        <p:spPr>
          <a:xfrm rot="5400000">
            <a:off x="4352468" y="263747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Trapezoid 182">
            <a:extLst>
              <a:ext uri="{FF2B5EF4-FFF2-40B4-BE49-F238E27FC236}">
                <a16:creationId xmlns:a16="http://schemas.microsoft.com/office/drawing/2014/main" id="{F779C315-950D-46AD-ACE3-E775716E9D3C}"/>
              </a:ext>
            </a:extLst>
          </p:cNvPr>
          <p:cNvSpPr/>
          <p:nvPr/>
        </p:nvSpPr>
        <p:spPr>
          <a:xfrm rot="5400000">
            <a:off x="4353365" y="381172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Trapezoid 183">
            <a:extLst>
              <a:ext uri="{FF2B5EF4-FFF2-40B4-BE49-F238E27FC236}">
                <a16:creationId xmlns:a16="http://schemas.microsoft.com/office/drawing/2014/main" id="{15510242-CDFC-4D7C-A3DD-09642604576B}"/>
              </a:ext>
            </a:extLst>
          </p:cNvPr>
          <p:cNvSpPr/>
          <p:nvPr/>
        </p:nvSpPr>
        <p:spPr>
          <a:xfrm rot="5400000">
            <a:off x="4340181" y="494361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Trapezoid 184">
            <a:extLst>
              <a:ext uri="{FF2B5EF4-FFF2-40B4-BE49-F238E27FC236}">
                <a16:creationId xmlns:a16="http://schemas.microsoft.com/office/drawing/2014/main" id="{7A161D54-471D-4716-9219-8D417F79C3F6}"/>
              </a:ext>
            </a:extLst>
          </p:cNvPr>
          <p:cNvSpPr/>
          <p:nvPr/>
        </p:nvSpPr>
        <p:spPr>
          <a:xfrm rot="5400000">
            <a:off x="2803536" y="149534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6" name="Trapezoid 185">
            <a:extLst>
              <a:ext uri="{FF2B5EF4-FFF2-40B4-BE49-F238E27FC236}">
                <a16:creationId xmlns:a16="http://schemas.microsoft.com/office/drawing/2014/main" id="{8E6129F6-83F8-423A-94CB-44F0678973F4}"/>
              </a:ext>
            </a:extLst>
          </p:cNvPr>
          <p:cNvSpPr/>
          <p:nvPr/>
        </p:nvSpPr>
        <p:spPr>
          <a:xfrm rot="5400000">
            <a:off x="2790352" y="2627240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6A4C41D5-6F8D-4BE2-A438-BC373AC60A72}"/>
              </a:ext>
            </a:extLst>
          </p:cNvPr>
          <p:cNvSpPr/>
          <p:nvPr/>
        </p:nvSpPr>
        <p:spPr>
          <a:xfrm rot="5400000">
            <a:off x="2791249" y="381101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512EA16E-00CE-4E85-9823-4A835D99C4EC}"/>
              </a:ext>
            </a:extLst>
          </p:cNvPr>
          <p:cNvSpPr/>
          <p:nvPr/>
        </p:nvSpPr>
        <p:spPr>
          <a:xfrm rot="5400000">
            <a:off x="2778065" y="494291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826927-D3F4-4CF6-AB41-BE1BA1726CE0}"/>
              </a:ext>
            </a:extLst>
          </p:cNvPr>
          <p:cNvCxnSpPr>
            <a:cxnSpLocks/>
          </p:cNvCxnSpPr>
          <p:nvPr/>
        </p:nvCxnSpPr>
        <p:spPr>
          <a:xfrm>
            <a:off x="2943920" y="169962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8650596-B8A9-4E1A-AF57-2441E936E678}"/>
              </a:ext>
            </a:extLst>
          </p:cNvPr>
          <p:cNvCxnSpPr>
            <a:cxnSpLocks/>
          </p:cNvCxnSpPr>
          <p:nvPr/>
        </p:nvCxnSpPr>
        <p:spPr>
          <a:xfrm>
            <a:off x="2943920" y="28689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0ECC0F-0ABC-4AFA-AEEF-E9EEABD7C30B}"/>
              </a:ext>
            </a:extLst>
          </p:cNvPr>
          <p:cNvCxnSpPr>
            <a:cxnSpLocks/>
          </p:cNvCxnSpPr>
          <p:nvPr/>
        </p:nvCxnSpPr>
        <p:spPr>
          <a:xfrm>
            <a:off x="2943920" y="4052762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067F497-0C9B-4285-B0B8-05F85037DD45}"/>
              </a:ext>
            </a:extLst>
          </p:cNvPr>
          <p:cNvCxnSpPr>
            <a:cxnSpLocks/>
          </p:cNvCxnSpPr>
          <p:nvPr/>
        </p:nvCxnSpPr>
        <p:spPr>
          <a:xfrm>
            <a:off x="2936860" y="515375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06F83F2-3AC6-484C-A16C-9C5E722E73EB}"/>
              </a:ext>
            </a:extLst>
          </p:cNvPr>
          <p:cNvCxnSpPr>
            <a:cxnSpLocks/>
          </p:cNvCxnSpPr>
          <p:nvPr/>
        </p:nvCxnSpPr>
        <p:spPr>
          <a:xfrm>
            <a:off x="4494731" y="1718756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6D33863-5EE2-4A47-9DFB-0269B8632CA9}"/>
              </a:ext>
            </a:extLst>
          </p:cNvPr>
          <p:cNvCxnSpPr>
            <a:cxnSpLocks/>
          </p:cNvCxnSpPr>
          <p:nvPr/>
        </p:nvCxnSpPr>
        <p:spPr>
          <a:xfrm>
            <a:off x="4494731" y="286906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DE3D52E-0534-458C-AB7A-29AF0D4D2280}"/>
              </a:ext>
            </a:extLst>
          </p:cNvPr>
          <p:cNvCxnSpPr>
            <a:cxnSpLocks/>
          </p:cNvCxnSpPr>
          <p:nvPr/>
        </p:nvCxnSpPr>
        <p:spPr>
          <a:xfrm>
            <a:off x="4494731" y="402427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7261688-0F8D-48F3-88CD-91E13DA9B9B3}"/>
              </a:ext>
            </a:extLst>
          </p:cNvPr>
          <p:cNvCxnSpPr>
            <a:cxnSpLocks/>
          </p:cNvCxnSpPr>
          <p:nvPr/>
        </p:nvCxnSpPr>
        <p:spPr>
          <a:xfrm>
            <a:off x="4487671" y="5172885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8E7E192-F731-4A63-A171-C50AFB487836}"/>
              </a:ext>
            </a:extLst>
          </p:cNvPr>
          <p:cNvCxnSpPr>
            <a:cxnSpLocks/>
          </p:cNvCxnSpPr>
          <p:nvPr/>
        </p:nvCxnSpPr>
        <p:spPr>
          <a:xfrm>
            <a:off x="6106969" y="172847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99FF37F-1B05-4579-B370-7AADA7122389}"/>
              </a:ext>
            </a:extLst>
          </p:cNvPr>
          <p:cNvCxnSpPr>
            <a:cxnSpLocks/>
          </p:cNvCxnSpPr>
          <p:nvPr/>
        </p:nvCxnSpPr>
        <p:spPr>
          <a:xfrm>
            <a:off x="6106969" y="28787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447258-C368-46CD-AB46-5B0192417A5A}"/>
              </a:ext>
            </a:extLst>
          </p:cNvPr>
          <p:cNvCxnSpPr>
            <a:cxnSpLocks/>
          </p:cNvCxnSpPr>
          <p:nvPr/>
        </p:nvCxnSpPr>
        <p:spPr>
          <a:xfrm>
            <a:off x="6106969" y="403398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8C9322C-F4B2-4617-A49D-C66C7FC1B16E}"/>
              </a:ext>
            </a:extLst>
          </p:cNvPr>
          <p:cNvCxnSpPr>
            <a:cxnSpLocks/>
          </p:cNvCxnSpPr>
          <p:nvPr/>
        </p:nvCxnSpPr>
        <p:spPr>
          <a:xfrm>
            <a:off x="6099909" y="518260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328EBC-0DCC-475D-947D-5E72D689A2F0}"/>
              </a:ext>
            </a:extLst>
          </p:cNvPr>
          <p:cNvCxnSpPr>
            <a:cxnSpLocks/>
          </p:cNvCxnSpPr>
          <p:nvPr/>
        </p:nvCxnSpPr>
        <p:spPr>
          <a:xfrm>
            <a:off x="7678307" y="170908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C82707F-663A-4393-A5D8-577AC6A4DA1A}"/>
              </a:ext>
            </a:extLst>
          </p:cNvPr>
          <p:cNvCxnSpPr>
            <a:cxnSpLocks/>
          </p:cNvCxnSpPr>
          <p:nvPr/>
        </p:nvCxnSpPr>
        <p:spPr>
          <a:xfrm>
            <a:off x="7678307" y="2878441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3636C9E-6690-4752-85E0-F17D47B6F5A4}"/>
              </a:ext>
            </a:extLst>
          </p:cNvPr>
          <p:cNvCxnSpPr>
            <a:cxnSpLocks/>
          </p:cNvCxnSpPr>
          <p:nvPr/>
        </p:nvCxnSpPr>
        <p:spPr>
          <a:xfrm>
            <a:off x="7678307" y="401459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4A57262-C549-4458-BAC1-E69FC9A33465}"/>
              </a:ext>
            </a:extLst>
          </p:cNvPr>
          <p:cNvCxnSpPr>
            <a:cxnSpLocks/>
          </p:cNvCxnSpPr>
          <p:nvPr/>
        </p:nvCxnSpPr>
        <p:spPr>
          <a:xfrm>
            <a:off x="7671247" y="5163209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8BED11C-1280-445B-AC88-E76FEC269E7E}"/>
              </a:ext>
            </a:extLst>
          </p:cNvPr>
          <p:cNvCxnSpPr>
            <a:cxnSpLocks/>
          </p:cNvCxnSpPr>
          <p:nvPr/>
        </p:nvCxnSpPr>
        <p:spPr>
          <a:xfrm>
            <a:off x="74691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ACE4901-87A3-4D45-B9ED-A4044CED3719}"/>
              </a:ext>
            </a:extLst>
          </p:cNvPr>
          <p:cNvCxnSpPr>
            <a:cxnSpLocks/>
          </p:cNvCxnSpPr>
          <p:nvPr/>
        </p:nvCxnSpPr>
        <p:spPr>
          <a:xfrm>
            <a:off x="74595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AA84FDB-04EF-4C75-8518-2A340BDC9389}"/>
              </a:ext>
            </a:extLst>
          </p:cNvPr>
          <p:cNvCxnSpPr>
            <a:cxnSpLocks/>
          </p:cNvCxnSpPr>
          <p:nvPr/>
        </p:nvCxnSpPr>
        <p:spPr>
          <a:xfrm>
            <a:off x="74595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B400460-E5EF-44BB-B271-57BD18C3E9F8}"/>
              </a:ext>
            </a:extLst>
          </p:cNvPr>
          <p:cNvCxnSpPr>
            <a:cxnSpLocks/>
          </p:cNvCxnSpPr>
          <p:nvPr/>
        </p:nvCxnSpPr>
        <p:spPr>
          <a:xfrm>
            <a:off x="74500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357087-BC76-4C03-A6C7-8E2F06964186}"/>
              </a:ext>
            </a:extLst>
          </p:cNvPr>
          <p:cNvCxnSpPr>
            <a:cxnSpLocks/>
          </p:cNvCxnSpPr>
          <p:nvPr/>
        </p:nvCxnSpPr>
        <p:spPr>
          <a:xfrm>
            <a:off x="58689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F6353AA-E819-4347-9321-6B96D0BF5C11}"/>
              </a:ext>
            </a:extLst>
          </p:cNvPr>
          <p:cNvCxnSpPr>
            <a:cxnSpLocks/>
          </p:cNvCxnSpPr>
          <p:nvPr/>
        </p:nvCxnSpPr>
        <p:spPr>
          <a:xfrm>
            <a:off x="58593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1916ABA-1709-4221-A1E9-46D0A34ACFBD}"/>
              </a:ext>
            </a:extLst>
          </p:cNvPr>
          <p:cNvCxnSpPr>
            <a:cxnSpLocks/>
          </p:cNvCxnSpPr>
          <p:nvPr/>
        </p:nvCxnSpPr>
        <p:spPr>
          <a:xfrm>
            <a:off x="58593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607475C-C208-4A20-8F16-FD2C21DC25B2}"/>
              </a:ext>
            </a:extLst>
          </p:cNvPr>
          <p:cNvCxnSpPr>
            <a:cxnSpLocks/>
          </p:cNvCxnSpPr>
          <p:nvPr/>
        </p:nvCxnSpPr>
        <p:spPr>
          <a:xfrm>
            <a:off x="58498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F1FFDE8-F629-4314-A206-7DC0DBC7C741}"/>
              </a:ext>
            </a:extLst>
          </p:cNvPr>
          <p:cNvCxnSpPr>
            <a:cxnSpLocks/>
          </p:cNvCxnSpPr>
          <p:nvPr/>
        </p:nvCxnSpPr>
        <p:spPr>
          <a:xfrm>
            <a:off x="4297286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D237D01-0624-4F12-ACE4-F63AB1C05967}"/>
              </a:ext>
            </a:extLst>
          </p:cNvPr>
          <p:cNvCxnSpPr>
            <a:cxnSpLocks/>
          </p:cNvCxnSpPr>
          <p:nvPr/>
        </p:nvCxnSpPr>
        <p:spPr>
          <a:xfrm>
            <a:off x="4287761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9054672-1738-4696-94BD-2423F32A81E1}"/>
              </a:ext>
            </a:extLst>
          </p:cNvPr>
          <p:cNvCxnSpPr>
            <a:cxnSpLocks/>
          </p:cNvCxnSpPr>
          <p:nvPr/>
        </p:nvCxnSpPr>
        <p:spPr>
          <a:xfrm>
            <a:off x="4287761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99CC656-BEC0-46B8-9B80-CB48985E16CA}"/>
              </a:ext>
            </a:extLst>
          </p:cNvPr>
          <p:cNvCxnSpPr>
            <a:cxnSpLocks/>
          </p:cNvCxnSpPr>
          <p:nvPr/>
        </p:nvCxnSpPr>
        <p:spPr>
          <a:xfrm>
            <a:off x="4278236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780E601-5F45-4DE2-BA11-5568C05C4A8C}"/>
              </a:ext>
            </a:extLst>
          </p:cNvPr>
          <p:cNvCxnSpPr>
            <a:cxnSpLocks/>
          </p:cNvCxnSpPr>
          <p:nvPr/>
        </p:nvCxnSpPr>
        <p:spPr>
          <a:xfrm>
            <a:off x="2716136" y="16615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3D105D0-ABD5-41DB-9304-7FF08C9475CE}"/>
              </a:ext>
            </a:extLst>
          </p:cNvPr>
          <p:cNvCxnSpPr>
            <a:cxnSpLocks/>
          </p:cNvCxnSpPr>
          <p:nvPr/>
        </p:nvCxnSpPr>
        <p:spPr>
          <a:xfrm>
            <a:off x="2706611" y="2814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2C88BFE-2C2C-4689-BFAA-00CF4BB6094E}"/>
              </a:ext>
            </a:extLst>
          </p:cNvPr>
          <p:cNvCxnSpPr>
            <a:cxnSpLocks/>
          </p:cNvCxnSpPr>
          <p:nvPr/>
        </p:nvCxnSpPr>
        <p:spPr>
          <a:xfrm>
            <a:off x="2706611" y="3966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716AEA-EA9E-49D1-B637-529A71F9CEF7}"/>
              </a:ext>
            </a:extLst>
          </p:cNvPr>
          <p:cNvCxnSpPr>
            <a:cxnSpLocks/>
          </p:cNvCxnSpPr>
          <p:nvPr/>
        </p:nvCxnSpPr>
        <p:spPr>
          <a:xfrm>
            <a:off x="2697086" y="5119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3A9C390-C7ED-45B8-9626-00253CDDE660}"/>
              </a:ext>
            </a:extLst>
          </p:cNvPr>
          <p:cNvCxnSpPr>
            <a:cxnSpLocks/>
          </p:cNvCxnSpPr>
          <p:nvPr/>
        </p:nvCxnSpPr>
        <p:spPr>
          <a:xfrm>
            <a:off x="7383386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5635544-4B0D-48A1-9A89-0B43CF3E14C8}"/>
              </a:ext>
            </a:extLst>
          </p:cNvPr>
          <p:cNvCxnSpPr>
            <a:cxnSpLocks/>
          </p:cNvCxnSpPr>
          <p:nvPr/>
        </p:nvCxnSpPr>
        <p:spPr>
          <a:xfrm>
            <a:off x="73643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7C68425-42A9-4C27-8382-5E2635CB22DF}"/>
              </a:ext>
            </a:extLst>
          </p:cNvPr>
          <p:cNvCxnSpPr>
            <a:cxnSpLocks/>
          </p:cNvCxnSpPr>
          <p:nvPr/>
        </p:nvCxnSpPr>
        <p:spPr>
          <a:xfrm>
            <a:off x="73738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A534155-6B26-4F98-932B-0A74354399AA}"/>
              </a:ext>
            </a:extLst>
          </p:cNvPr>
          <p:cNvCxnSpPr>
            <a:cxnSpLocks/>
          </p:cNvCxnSpPr>
          <p:nvPr/>
        </p:nvCxnSpPr>
        <p:spPr>
          <a:xfrm>
            <a:off x="73548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9761C2F-8903-49E1-ADFA-8EFF940C6A65}"/>
              </a:ext>
            </a:extLst>
          </p:cNvPr>
          <p:cNvCxnSpPr>
            <a:cxnSpLocks/>
          </p:cNvCxnSpPr>
          <p:nvPr/>
        </p:nvCxnSpPr>
        <p:spPr>
          <a:xfrm>
            <a:off x="577366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ED5857-A3CD-4717-A785-2B01CE77A40B}"/>
              </a:ext>
            </a:extLst>
          </p:cNvPr>
          <p:cNvCxnSpPr>
            <a:cxnSpLocks/>
          </p:cNvCxnSpPr>
          <p:nvPr/>
        </p:nvCxnSpPr>
        <p:spPr>
          <a:xfrm>
            <a:off x="5735561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6DC6B19-E9AF-45C5-A6FE-3C7DB18B0AD3}"/>
              </a:ext>
            </a:extLst>
          </p:cNvPr>
          <p:cNvCxnSpPr>
            <a:cxnSpLocks/>
          </p:cNvCxnSpPr>
          <p:nvPr/>
        </p:nvCxnSpPr>
        <p:spPr>
          <a:xfrm>
            <a:off x="57355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43FCB28-2D32-4ADC-9E65-B9FCB836038D}"/>
              </a:ext>
            </a:extLst>
          </p:cNvPr>
          <p:cNvCxnSpPr>
            <a:cxnSpLocks/>
          </p:cNvCxnSpPr>
          <p:nvPr/>
        </p:nvCxnSpPr>
        <p:spPr>
          <a:xfrm>
            <a:off x="5726036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61B6A8-B1ED-4098-B2CF-DF4BBB4D18EA}"/>
              </a:ext>
            </a:extLst>
          </p:cNvPr>
          <p:cNvCxnSpPr>
            <a:cxnSpLocks/>
          </p:cNvCxnSpPr>
          <p:nvPr/>
        </p:nvCxnSpPr>
        <p:spPr>
          <a:xfrm>
            <a:off x="419251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5848DA2-218E-4E6E-9A0F-4315BCCD82F0}"/>
              </a:ext>
            </a:extLst>
          </p:cNvPr>
          <p:cNvCxnSpPr>
            <a:cxnSpLocks/>
          </p:cNvCxnSpPr>
          <p:nvPr/>
        </p:nvCxnSpPr>
        <p:spPr>
          <a:xfrm>
            <a:off x="41639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C72482E-B5DD-4D80-B724-871D8717FC20}"/>
              </a:ext>
            </a:extLst>
          </p:cNvPr>
          <p:cNvCxnSpPr>
            <a:cxnSpLocks/>
          </p:cNvCxnSpPr>
          <p:nvPr/>
        </p:nvCxnSpPr>
        <p:spPr>
          <a:xfrm>
            <a:off x="4163936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AF4DC6-823B-473A-AA99-DFD9F49CF747}"/>
              </a:ext>
            </a:extLst>
          </p:cNvPr>
          <p:cNvCxnSpPr>
            <a:cxnSpLocks/>
          </p:cNvCxnSpPr>
          <p:nvPr/>
        </p:nvCxnSpPr>
        <p:spPr>
          <a:xfrm>
            <a:off x="41544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23375A-0597-49AA-AF8E-5D75735A45FE}"/>
              </a:ext>
            </a:extLst>
          </p:cNvPr>
          <p:cNvCxnSpPr>
            <a:cxnSpLocks/>
          </p:cNvCxnSpPr>
          <p:nvPr/>
        </p:nvCxnSpPr>
        <p:spPr>
          <a:xfrm>
            <a:off x="2620886" y="15376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902DAFD-F027-437B-B9BA-B264BC628A0D}"/>
              </a:ext>
            </a:extLst>
          </p:cNvPr>
          <p:cNvCxnSpPr>
            <a:cxnSpLocks/>
          </p:cNvCxnSpPr>
          <p:nvPr/>
        </p:nvCxnSpPr>
        <p:spPr>
          <a:xfrm>
            <a:off x="2582786" y="2690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795D805-E79E-4556-8915-836D8FDCE8ED}"/>
              </a:ext>
            </a:extLst>
          </p:cNvPr>
          <p:cNvCxnSpPr>
            <a:cxnSpLocks/>
          </p:cNvCxnSpPr>
          <p:nvPr/>
        </p:nvCxnSpPr>
        <p:spPr>
          <a:xfrm>
            <a:off x="2582786" y="3842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88EBF80-C537-4E5F-A301-25127E901C3D}"/>
              </a:ext>
            </a:extLst>
          </p:cNvPr>
          <p:cNvCxnSpPr>
            <a:cxnSpLocks/>
          </p:cNvCxnSpPr>
          <p:nvPr/>
        </p:nvCxnSpPr>
        <p:spPr>
          <a:xfrm>
            <a:off x="2573261" y="4995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1307616-47CE-46F1-BBDA-3DB5C3402ED3}"/>
              </a:ext>
            </a:extLst>
          </p:cNvPr>
          <p:cNvCxnSpPr>
            <a:cxnSpLocks/>
          </p:cNvCxnSpPr>
          <p:nvPr/>
        </p:nvCxnSpPr>
        <p:spPr>
          <a:xfrm rot="5400000">
            <a:off x="7305281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E1EA25A-D798-49FA-A60E-E4CB849D3731}"/>
              </a:ext>
            </a:extLst>
          </p:cNvPr>
          <p:cNvCxnSpPr>
            <a:cxnSpLocks/>
          </p:cNvCxnSpPr>
          <p:nvPr/>
        </p:nvCxnSpPr>
        <p:spPr>
          <a:xfrm rot="5400000">
            <a:off x="72862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856DFE9-6B1F-4223-9208-624F8CD38893}"/>
              </a:ext>
            </a:extLst>
          </p:cNvPr>
          <p:cNvCxnSpPr>
            <a:cxnSpLocks/>
          </p:cNvCxnSpPr>
          <p:nvPr/>
        </p:nvCxnSpPr>
        <p:spPr>
          <a:xfrm rot="5400000">
            <a:off x="72957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8D00E6F0-A39E-45F7-BDBB-ACE44F2E6AF3}"/>
              </a:ext>
            </a:extLst>
          </p:cNvPr>
          <p:cNvCxnSpPr>
            <a:cxnSpLocks/>
          </p:cNvCxnSpPr>
          <p:nvPr/>
        </p:nvCxnSpPr>
        <p:spPr>
          <a:xfrm rot="5400000">
            <a:off x="72767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DF8348E-46A3-4A74-B329-01E2321CE5CA}"/>
              </a:ext>
            </a:extLst>
          </p:cNvPr>
          <p:cNvCxnSpPr>
            <a:cxnSpLocks/>
          </p:cNvCxnSpPr>
          <p:nvPr/>
        </p:nvCxnSpPr>
        <p:spPr>
          <a:xfrm rot="5400000">
            <a:off x="569555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ABF6BF1-AAB3-424C-BBAE-4B065C477721}"/>
              </a:ext>
            </a:extLst>
          </p:cNvPr>
          <p:cNvCxnSpPr>
            <a:cxnSpLocks/>
          </p:cNvCxnSpPr>
          <p:nvPr/>
        </p:nvCxnSpPr>
        <p:spPr>
          <a:xfrm rot="5400000">
            <a:off x="5657456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AF9A487-1B37-4421-A145-98FBFFD83E59}"/>
              </a:ext>
            </a:extLst>
          </p:cNvPr>
          <p:cNvCxnSpPr>
            <a:cxnSpLocks/>
          </p:cNvCxnSpPr>
          <p:nvPr/>
        </p:nvCxnSpPr>
        <p:spPr>
          <a:xfrm rot="5400000">
            <a:off x="56574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A024B73-BFAE-4D1C-A9F6-F63AE80BF58A}"/>
              </a:ext>
            </a:extLst>
          </p:cNvPr>
          <p:cNvCxnSpPr>
            <a:cxnSpLocks/>
          </p:cNvCxnSpPr>
          <p:nvPr/>
        </p:nvCxnSpPr>
        <p:spPr>
          <a:xfrm rot="5400000">
            <a:off x="5647931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8470925-A98D-4C63-B2A0-839B67D21578}"/>
              </a:ext>
            </a:extLst>
          </p:cNvPr>
          <p:cNvCxnSpPr>
            <a:cxnSpLocks/>
          </p:cNvCxnSpPr>
          <p:nvPr/>
        </p:nvCxnSpPr>
        <p:spPr>
          <a:xfrm rot="5400000">
            <a:off x="411440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4CBB203-99BF-45D3-8CB3-FFF1F820EC86}"/>
              </a:ext>
            </a:extLst>
          </p:cNvPr>
          <p:cNvCxnSpPr>
            <a:cxnSpLocks/>
          </p:cNvCxnSpPr>
          <p:nvPr/>
        </p:nvCxnSpPr>
        <p:spPr>
          <a:xfrm rot="5400000">
            <a:off x="40858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F835092-9901-43B6-BF39-16E518FD2F0E}"/>
              </a:ext>
            </a:extLst>
          </p:cNvPr>
          <p:cNvCxnSpPr>
            <a:cxnSpLocks/>
          </p:cNvCxnSpPr>
          <p:nvPr/>
        </p:nvCxnSpPr>
        <p:spPr>
          <a:xfrm rot="5400000">
            <a:off x="4085831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407BEC-D42D-4F67-A1A9-FEAFD0A88BBD}"/>
              </a:ext>
            </a:extLst>
          </p:cNvPr>
          <p:cNvCxnSpPr>
            <a:cxnSpLocks/>
          </p:cNvCxnSpPr>
          <p:nvPr/>
        </p:nvCxnSpPr>
        <p:spPr>
          <a:xfrm rot="5400000">
            <a:off x="40763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5A3315F-6BFB-4C5E-912F-7A43FAF2A4CA}"/>
              </a:ext>
            </a:extLst>
          </p:cNvPr>
          <p:cNvCxnSpPr>
            <a:cxnSpLocks/>
          </p:cNvCxnSpPr>
          <p:nvPr/>
        </p:nvCxnSpPr>
        <p:spPr>
          <a:xfrm rot="5400000">
            <a:off x="2542781" y="14443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818552C4-578D-46F5-89CC-C13A5C833171}"/>
              </a:ext>
            </a:extLst>
          </p:cNvPr>
          <p:cNvCxnSpPr>
            <a:cxnSpLocks/>
          </p:cNvCxnSpPr>
          <p:nvPr/>
        </p:nvCxnSpPr>
        <p:spPr>
          <a:xfrm rot="5400000">
            <a:off x="2504681" y="2596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49F52E2-45D0-4EAB-AF50-103B531F2D47}"/>
              </a:ext>
            </a:extLst>
          </p:cNvPr>
          <p:cNvCxnSpPr>
            <a:cxnSpLocks/>
          </p:cNvCxnSpPr>
          <p:nvPr/>
        </p:nvCxnSpPr>
        <p:spPr>
          <a:xfrm rot="5400000">
            <a:off x="2504681" y="3749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08F7A23-FFF0-403D-9509-905A2F7940ED}"/>
              </a:ext>
            </a:extLst>
          </p:cNvPr>
          <p:cNvCxnSpPr>
            <a:cxnSpLocks/>
          </p:cNvCxnSpPr>
          <p:nvPr/>
        </p:nvCxnSpPr>
        <p:spPr>
          <a:xfrm rot="5400000">
            <a:off x="2495156" y="4901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600A2B8-EE26-426D-BB0A-911FAC52C8AE}"/>
              </a:ext>
            </a:extLst>
          </p:cNvPr>
          <p:cNvCxnSpPr>
            <a:cxnSpLocks/>
          </p:cNvCxnSpPr>
          <p:nvPr/>
        </p:nvCxnSpPr>
        <p:spPr>
          <a:xfrm>
            <a:off x="7411961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34912C3-C4CC-4A68-A113-47935A89394D}"/>
              </a:ext>
            </a:extLst>
          </p:cNvPr>
          <p:cNvCxnSpPr>
            <a:cxnSpLocks/>
          </p:cNvCxnSpPr>
          <p:nvPr/>
        </p:nvCxnSpPr>
        <p:spPr>
          <a:xfrm>
            <a:off x="73929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9F0EEEB-5F7E-4196-AD08-43985AE78032}"/>
              </a:ext>
            </a:extLst>
          </p:cNvPr>
          <p:cNvCxnSpPr>
            <a:cxnSpLocks/>
          </p:cNvCxnSpPr>
          <p:nvPr/>
        </p:nvCxnSpPr>
        <p:spPr>
          <a:xfrm>
            <a:off x="7402436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50D7AC8-DBB2-4541-B54C-69FB65509E6E}"/>
              </a:ext>
            </a:extLst>
          </p:cNvPr>
          <p:cNvCxnSpPr>
            <a:cxnSpLocks/>
          </p:cNvCxnSpPr>
          <p:nvPr/>
        </p:nvCxnSpPr>
        <p:spPr>
          <a:xfrm>
            <a:off x="73833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460E64-2DAD-47F5-AB69-B71BCDF3CC84}"/>
              </a:ext>
            </a:extLst>
          </p:cNvPr>
          <p:cNvCxnSpPr>
            <a:cxnSpLocks/>
          </p:cNvCxnSpPr>
          <p:nvPr/>
        </p:nvCxnSpPr>
        <p:spPr>
          <a:xfrm>
            <a:off x="580223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E3206CB-9F1E-472B-AEB7-8BF98AE51F1D}"/>
              </a:ext>
            </a:extLst>
          </p:cNvPr>
          <p:cNvCxnSpPr>
            <a:cxnSpLocks/>
          </p:cNvCxnSpPr>
          <p:nvPr/>
        </p:nvCxnSpPr>
        <p:spPr>
          <a:xfrm flipV="1">
            <a:off x="5764136" y="2528228"/>
            <a:ext cx="1499235" cy="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8BF8D36-F959-4536-9ACF-3D5DDADF6437}"/>
              </a:ext>
            </a:extLst>
          </p:cNvPr>
          <p:cNvCxnSpPr>
            <a:cxnSpLocks/>
          </p:cNvCxnSpPr>
          <p:nvPr/>
        </p:nvCxnSpPr>
        <p:spPr>
          <a:xfrm>
            <a:off x="5764136" y="3680823"/>
            <a:ext cx="14992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E6D909-3045-4C75-A83B-8EF738AE41FE}"/>
              </a:ext>
            </a:extLst>
          </p:cNvPr>
          <p:cNvCxnSpPr>
            <a:cxnSpLocks/>
          </p:cNvCxnSpPr>
          <p:nvPr/>
        </p:nvCxnSpPr>
        <p:spPr>
          <a:xfrm>
            <a:off x="5754611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1D79D75-4347-4C0E-B541-2AED0556CAD3}"/>
              </a:ext>
            </a:extLst>
          </p:cNvPr>
          <p:cNvCxnSpPr>
            <a:cxnSpLocks/>
          </p:cNvCxnSpPr>
          <p:nvPr/>
        </p:nvCxnSpPr>
        <p:spPr>
          <a:xfrm>
            <a:off x="422108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46BD16B-AA4E-4648-8009-C3B16FD7D8CC}"/>
              </a:ext>
            </a:extLst>
          </p:cNvPr>
          <p:cNvCxnSpPr>
            <a:cxnSpLocks/>
          </p:cNvCxnSpPr>
          <p:nvPr/>
        </p:nvCxnSpPr>
        <p:spPr>
          <a:xfrm>
            <a:off x="41925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F86191CB-A88E-42F6-ACD2-37DCD1756527}"/>
              </a:ext>
            </a:extLst>
          </p:cNvPr>
          <p:cNvCxnSpPr>
            <a:cxnSpLocks/>
          </p:cNvCxnSpPr>
          <p:nvPr/>
        </p:nvCxnSpPr>
        <p:spPr>
          <a:xfrm>
            <a:off x="4192511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AC16811-54CA-427C-9233-87939E9D4EC0}"/>
              </a:ext>
            </a:extLst>
          </p:cNvPr>
          <p:cNvCxnSpPr>
            <a:cxnSpLocks/>
          </p:cNvCxnSpPr>
          <p:nvPr/>
        </p:nvCxnSpPr>
        <p:spPr>
          <a:xfrm>
            <a:off x="41829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774859E-1AB9-4C5B-977A-651D1C8C4C36}"/>
              </a:ext>
            </a:extLst>
          </p:cNvPr>
          <p:cNvCxnSpPr>
            <a:cxnSpLocks/>
          </p:cNvCxnSpPr>
          <p:nvPr/>
        </p:nvCxnSpPr>
        <p:spPr>
          <a:xfrm>
            <a:off x="2649461" y="13662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11AD310-391B-4B50-8ECA-06ED9F4202E4}"/>
              </a:ext>
            </a:extLst>
          </p:cNvPr>
          <p:cNvCxnSpPr>
            <a:cxnSpLocks/>
          </p:cNvCxnSpPr>
          <p:nvPr/>
        </p:nvCxnSpPr>
        <p:spPr>
          <a:xfrm flipV="1">
            <a:off x="2611361" y="2514963"/>
            <a:ext cx="1489710" cy="38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FC7D0E99-5C64-4285-8DE3-9A41514DE86B}"/>
              </a:ext>
            </a:extLst>
          </p:cNvPr>
          <p:cNvCxnSpPr>
            <a:cxnSpLocks/>
          </p:cNvCxnSpPr>
          <p:nvPr/>
        </p:nvCxnSpPr>
        <p:spPr>
          <a:xfrm>
            <a:off x="2624061" y="3671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74EA67A-35FA-4F80-8A3B-A4B8E4A4A406}"/>
              </a:ext>
            </a:extLst>
          </p:cNvPr>
          <p:cNvCxnSpPr>
            <a:cxnSpLocks/>
          </p:cNvCxnSpPr>
          <p:nvPr/>
        </p:nvCxnSpPr>
        <p:spPr>
          <a:xfrm>
            <a:off x="2601836" y="4823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3CD7304-DDA8-44D0-8211-A91BBD944C91}"/>
              </a:ext>
            </a:extLst>
          </p:cNvPr>
          <p:cNvCxnSpPr>
            <a:cxnSpLocks/>
          </p:cNvCxnSpPr>
          <p:nvPr/>
        </p:nvCxnSpPr>
        <p:spPr>
          <a:xfrm flipH="1">
            <a:off x="8819033" y="1362438"/>
            <a:ext cx="44538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8690AD3-383C-4CE7-BE99-D8D9A0E7AB38}"/>
              </a:ext>
            </a:extLst>
          </p:cNvPr>
          <p:cNvCxnSpPr>
            <a:cxnSpLocks/>
          </p:cNvCxnSpPr>
          <p:nvPr/>
        </p:nvCxnSpPr>
        <p:spPr>
          <a:xfrm flipH="1">
            <a:off x="8827118" y="2514963"/>
            <a:ext cx="26928" cy="2182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F6BE076-ECEE-4CE2-BF50-4963BE01BA35}"/>
              </a:ext>
            </a:extLst>
          </p:cNvPr>
          <p:cNvCxnSpPr>
            <a:cxnSpLocks/>
          </p:cNvCxnSpPr>
          <p:nvPr/>
        </p:nvCxnSpPr>
        <p:spPr>
          <a:xfrm flipH="1">
            <a:off x="8844521" y="3667488"/>
            <a:ext cx="952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8927EBD-72D8-4F02-8947-0DEB465543BC}"/>
              </a:ext>
            </a:extLst>
          </p:cNvPr>
          <p:cNvCxnSpPr>
            <a:cxnSpLocks/>
          </p:cNvCxnSpPr>
          <p:nvPr/>
        </p:nvCxnSpPr>
        <p:spPr>
          <a:xfrm flipH="1">
            <a:off x="8810055" y="4820013"/>
            <a:ext cx="34466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28D1D1A0-5600-472C-B47B-D781F9041960}"/>
              </a:ext>
            </a:extLst>
          </p:cNvPr>
          <p:cNvCxnSpPr>
            <a:cxnSpLocks/>
          </p:cNvCxnSpPr>
          <p:nvPr/>
        </p:nvCxnSpPr>
        <p:spPr>
          <a:xfrm flipH="1">
            <a:off x="7227176" y="1362438"/>
            <a:ext cx="36195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B9F6BA7-4571-4773-BC6D-AA0A71443B3B}"/>
              </a:ext>
            </a:extLst>
          </p:cNvPr>
          <p:cNvCxnSpPr>
            <a:cxnSpLocks/>
          </p:cNvCxnSpPr>
          <p:nvPr/>
        </p:nvCxnSpPr>
        <p:spPr>
          <a:xfrm flipH="1">
            <a:off x="7244321" y="2518309"/>
            <a:ext cx="19050" cy="192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5D65495-DF22-479A-B5F1-C0191E50066D}"/>
              </a:ext>
            </a:extLst>
          </p:cNvPr>
          <p:cNvCxnSpPr>
            <a:cxnSpLocks/>
          </p:cNvCxnSpPr>
          <p:nvPr/>
        </p:nvCxnSpPr>
        <p:spPr>
          <a:xfrm flipH="1">
            <a:off x="7244321" y="3679769"/>
            <a:ext cx="21196" cy="17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CFB2918-82E6-4CD2-AF35-398DCA863ED9}"/>
              </a:ext>
            </a:extLst>
          </p:cNvPr>
          <p:cNvCxnSpPr>
            <a:cxnSpLocks/>
          </p:cNvCxnSpPr>
          <p:nvPr/>
        </p:nvCxnSpPr>
        <p:spPr>
          <a:xfrm flipH="1">
            <a:off x="7208730" y="4820013"/>
            <a:ext cx="35591" cy="2124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DB9B27B-3C96-4C1D-B040-A954273A8BE7}"/>
              </a:ext>
            </a:extLst>
          </p:cNvPr>
          <p:cNvCxnSpPr>
            <a:cxnSpLocks/>
          </p:cNvCxnSpPr>
          <p:nvPr/>
        </p:nvCxnSpPr>
        <p:spPr>
          <a:xfrm flipH="1">
            <a:off x="5592361" y="1362438"/>
            <a:ext cx="9938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3115BE65-E485-49E3-A690-EAA7140290DC}"/>
              </a:ext>
            </a:extLst>
          </p:cNvPr>
          <p:cNvCxnSpPr>
            <a:cxnSpLocks/>
          </p:cNvCxnSpPr>
          <p:nvPr/>
        </p:nvCxnSpPr>
        <p:spPr>
          <a:xfrm flipH="1">
            <a:off x="5609424" y="2528228"/>
            <a:ext cx="46127" cy="2049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9CBAD43-58E6-4CEB-B470-1969EC37F8C2}"/>
              </a:ext>
            </a:extLst>
          </p:cNvPr>
          <p:cNvCxnSpPr>
            <a:cxnSpLocks/>
          </p:cNvCxnSpPr>
          <p:nvPr/>
        </p:nvCxnSpPr>
        <p:spPr>
          <a:xfrm flipH="1">
            <a:off x="5609424" y="3679769"/>
            <a:ext cx="46127" cy="1992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86B2EC9-A2CF-427B-B6DC-EE3D49AD3F0B}"/>
              </a:ext>
            </a:extLst>
          </p:cNvPr>
          <p:cNvCxnSpPr>
            <a:cxnSpLocks/>
          </p:cNvCxnSpPr>
          <p:nvPr/>
        </p:nvCxnSpPr>
        <p:spPr>
          <a:xfrm flipH="1">
            <a:off x="5592361" y="4833348"/>
            <a:ext cx="55811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7BA8FC8-70F0-401F-BA3B-AD599AEADC0D}"/>
              </a:ext>
            </a:extLst>
          </p:cNvPr>
          <p:cNvCxnSpPr>
            <a:cxnSpLocks/>
          </p:cNvCxnSpPr>
          <p:nvPr/>
        </p:nvCxnSpPr>
        <p:spPr>
          <a:xfrm flipH="1">
            <a:off x="4062587" y="1352913"/>
            <a:ext cx="48009" cy="2232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962F928-5424-47EC-8D8E-6BC795BA408C}"/>
              </a:ext>
            </a:extLst>
          </p:cNvPr>
          <p:cNvCxnSpPr>
            <a:cxnSpLocks/>
          </p:cNvCxnSpPr>
          <p:nvPr/>
        </p:nvCxnSpPr>
        <p:spPr>
          <a:xfrm flipH="1">
            <a:off x="4068475" y="2505438"/>
            <a:ext cx="32596" cy="2056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5AFCD8F-CBAE-4CAA-AA01-BE5F2616FC23}"/>
              </a:ext>
            </a:extLst>
          </p:cNvPr>
          <p:cNvCxnSpPr>
            <a:cxnSpLocks/>
          </p:cNvCxnSpPr>
          <p:nvPr/>
        </p:nvCxnSpPr>
        <p:spPr>
          <a:xfrm flipH="1">
            <a:off x="4074829" y="3657963"/>
            <a:ext cx="26242" cy="2441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4AB989E-D065-48DA-9F3C-FB7087E08BFC}"/>
              </a:ext>
            </a:extLst>
          </p:cNvPr>
          <p:cNvCxnSpPr>
            <a:cxnSpLocks/>
          </p:cNvCxnSpPr>
          <p:nvPr/>
        </p:nvCxnSpPr>
        <p:spPr>
          <a:xfrm flipH="1">
            <a:off x="4042706" y="4833348"/>
            <a:ext cx="27966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AA6749F-5F1D-4B3E-BD7B-49C5F2BE9D77}"/>
              </a:ext>
            </a:extLst>
          </p:cNvPr>
          <p:cNvSpPr/>
          <p:nvPr/>
        </p:nvSpPr>
        <p:spPr>
          <a:xfrm>
            <a:off x="1509387" y="1151478"/>
            <a:ext cx="7944766" cy="242191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EDAA8C0-ED34-49D6-AE77-57B1AC58F457}"/>
              </a:ext>
            </a:extLst>
          </p:cNvPr>
          <p:cNvSpPr/>
          <p:nvPr/>
        </p:nvSpPr>
        <p:spPr>
          <a:xfrm>
            <a:off x="1575430" y="4749600"/>
            <a:ext cx="7878720" cy="12985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6F150A4-E202-47A3-867B-26A2869EA6C5}"/>
              </a:ext>
            </a:extLst>
          </p:cNvPr>
          <p:cNvCxnSpPr>
            <a:cxnSpLocks/>
          </p:cNvCxnSpPr>
          <p:nvPr/>
        </p:nvCxnSpPr>
        <p:spPr>
          <a:xfrm flipH="1">
            <a:off x="4065451" y="4010747"/>
            <a:ext cx="9017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80CCEABF-6567-4F56-98E7-CE2F4FD1EC03}"/>
              </a:ext>
            </a:extLst>
          </p:cNvPr>
          <p:cNvCxnSpPr>
            <a:cxnSpLocks/>
          </p:cNvCxnSpPr>
          <p:nvPr/>
        </p:nvCxnSpPr>
        <p:spPr>
          <a:xfrm flipH="1">
            <a:off x="5607975" y="4018508"/>
            <a:ext cx="9017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CB34391D-D2E3-4811-8AEE-052E47882066}"/>
              </a:ext>
            </a:extLst>
          </p:cNvPr>
          <p:cNvCxnSpPr>
            <a:cxnSpLocks/>
          </p:cNvCxnSpPr>
          <p:nvPr/>
        </p:nvCxnSpPr>
        <p:spPr>
          <a:xfrm flipH="1">
            <a:off x="7244321" y="4010549"/>
            <a:ext cx="9017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>
            <a:off x="8827118" y="4016706"/>
            <a:ext cx="9017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8917288" y="4015034"/>
            <a:ext cx="0" cy="238434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2DB5055-D1B8-4A52-8E13-5A3343AE4403}"/>
              </a:ext>
            </a:extLst>
          </p:cNvPr>
          <p:cNvCxnSpPr>
            <a:cxnSpLocks/>
          </p:cNvCxnSpPr>
          <p:nvPr/>
        </p:nvCxnSpPr>
        <p:spPr>
          <a:xfrm flipV="1">
            <a:off x="7334491" y="3990428"/>
            <a:ext cx="0" cy="238434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8D6CD904-6904-41CC-9B52-76E87D19EE2B}"/>
              </a:ext>
            </a:extLst>
          </p:cNvPr>
          <p:cNvCxnSpPr>
            <a:cxnSpLocks/>
          </p:cNvCxnSpPr>
          <p:nvPr/>
        </p:nvCxnSpPr>
        <p:spPr>
          <a:xfrm flipV="1">
            <a:off x="5688909" y="3994891"/>
            <a:ext cx="0" cy="238434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6117A0D7-3B69-4A4D-9098-5DE8108CA2A9}"/>
              </a:ext>
            </a:extLst>
          </p:cNvPr>
          <p:cNvCxnSpPr>
            <a:cxnSpLocks/>
          </p:cNvCxnSpPr>
          <p:nvPr/>
        </p:nvCxnSpPr>
        <p:spPr>
          <a:xfrm flipV="1">
            <a:off x="4154411" y="3990428"/>
            <a:ext cx="0" cy="238434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2954606" y="3038928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>
            <a:off x="2954606" y="4183977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 flipV="1">
            <a:off x="2937543" y="5241541"/>
            <a:ext cx="6707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2937543" y="1875201"/>
            <a:ext cx="67149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504713" cy="4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8341695" cy="67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687318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275983" y="130211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5853289" y="1315514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469111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 flipV="1">
            <a:off x="2687318" y="1221074"/>
            <a:ext cx="2381192" cy="15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 flipV="1">
            <a:off x="4275983" y="1302112"/>
            <a:ext cx="1025286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319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1641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4007"/>
            <a:ext cx="7496628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79692"/>
            <a:ext cx="7524594" cy="40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4AE23A82-FEF0-434A-8693-117487A298C1}"/>
              </a:ext>
            </a:extLst>
          </p:cNvPr>
          <p:cNvSpPr txBox="1"/>
          <p:nvPr/>
        </p:nvSpPr>
        <p:spPr>
          <a:xfrm>
            <a:off x="9407614" y="172131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776922"/>
            <a:ext cx="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9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2" name="Trapezoid 171">
            <a:extLst>
              <a:ext uri="{FF2B5EF4-FFF2-40B4-BE49-F238E27FC236}">
                <a16:creationId xmlns:a16="http://schemas.microsoft.com/office/drawing/2014/main" id="{2B42B03C-218D-4D6D-A9EB-26E67A4A39ED}"/>
              </a:ext>
            </a:extLst>
          </p:cNvPr>
          <p:cNvSpPr/>
          <p:nvPr/>
        </p:nvSpPr>
        <p:spPr>
          <a:xfrm rot="5400000">
            <a:off x="7540999" y="149488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4" name="Trapezoid 173">
            <a:extLst>
              <a:ext uri="{FF2B5EF4-FFF2-40B4-BE49-F238E27FC236}">
                <a16:creationId xmlns:a16="http://schemas.microsoft.com/office/drawing/2014/main" id="{2D4FE7D3-BD8A-4363-B9AA-8A3F58D02435}"/>
              </a:ext>
            </a:extLst>
          </p:cNvPr>
          <p:cNvSpPr/>
          <p:nvPr/>
        </p:nvSpPr>
        <p:spPr>
          <a:xfrm rot="5400000">
            <a:off x="7527815" y="264582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5" name="Trapezoid 174">
            <a:extLst>
              <a:ext uri="{FF2B5EF4-FFF2-40B4-BE49-F238E27FC236}">
                <a16:creationId xmlns:a16="http://schemas.microsoft.com/office/drawing/2014/main" id="{F447E00C-33F7-4BAE-A67C-F2073698D8A2}"/>
              </a:ext>
            </a:extLst>
          </p:cNvPr>
          <p:cNvSpPr/>
          <p:nvPr/>
        </p:nvSpPr>
        <p:spPr>
          <a:xfrm rot="5400000">
            <a:off x="7528712" y="3810554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Trapezoid 175">
            <a:extLst>
              <a:ext uri="{FF2B5EF4-FFF2-40B4-BE49-F238E27FC236}">
                <a16:creationId xmlns:a16="http://schemas.microsoft.com/office/drawing/2014/main" id="{204D17ED-7BB6-43F6-B627-699F6149EDF5}"/>
              </a:ext>
            </a:extLst>
          </p:cNvPr>
          <p:cNvSpPr/>
          <p:nvPr/>
        </p:nvSpPr>
        <p:spPr>
          <a:xfrm rot="5400000">
            <a:off x="7515528" y="494244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Trapezoid 176">
            <a:extLst>
              <a:ext uri="{FF2B5EF4-FFF2-40B4-BE49-F238E27FC236}">
                <a16:creationId xmlns:a16="http://schemas.microsoft.com/office/drawing/2014/main" id="{6DC39291-D0BA-4623-AB9E-2B4F16BF343E}"/>
              </a:ext>
            </a:extLst>
          </p:cNvPr>
          <p:cNvSpPr/>
          <p:nvPr/>
        </p:nvSpPr>
        <p:spPr>
          <a:xfrm rot="5400000">
            <a:off x="5953264" y="151156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Trapezoid 177">
            <a:extLst>
              <a:ext uri="{FF2B5EF4-FFF2-40B4-BE49-F238E27FC236}">
                <a16:creationId xmlns:a16="http://schemas.microsoft.com/office/drawing/2014/main" id="{BE12671C-9AB4-4911-8027-9AEBF3A7B08E}"/>
              </a:ext>
            </a:extLst>
          </p:cNvPr>
          <p:cNvSpPr/>
          <p:nvPr/>
        </p:nvSpPr>
        <p:spPr>
          <a:xfrm rot="5400000">
            <a:off x="5940080" y="2643457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Trapezoid 178">
            <a:extLst>
              <a:ext uri="{FF2B5EF4-FFF2-40B4-BE49-F238E27FC236}">
                <a16:creationId xmlns:a16="http://schemas.microsoft.com/office/drawing/2014/main" id="{60ED0661-160E-4937-ADE2-2B808FB2BB87}"/>
              </a:ext>
            </a:extLst>
          </p:cNvPr>
          <p:cNvSpPr/>
          <p:nvPr/>
        </p:nvSpPr>
        <p:spPr>
          <a:xfrm rot="5400000">
            <a:off x="5940977" y="382723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F3329E8A-7F22-452E-B29E-B7B9D62414AA}"/>
              </a:ext>
            </a:extLst>
          </p:cNvPr>
          <p:cNvSpPr/>
          <p:nvPr/>
        </p:nvSpPr>
        <p:spPr>
          <a:xfrm rot="5400000">
            <a:off x="5927793" y="495912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B386366F-9B96-4C44-8606-111BA948EECC}"/>
              </a:ext>
            </a:extLst>
          </p:cNvPr>
          <p:cNvSpPr/>
          <p:nvPr/>
        </p:nvSpPr>
        <p:spPr>
          <a:xfrm rot="5400000">
            <a:off x="4365652" y="149605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Trapezoid 181">
            <a:extLst>
              <a:ext uri="{FF2B5EF4-FFF2-40B4-BE49-F238E27FC236}">
                <a16:creationId xmlns:a16="http://schemas.microsoft.com/office/drawing/2014/main" id="{41A89E01-F362-475E-9774-605F86CB9B02}"/>
              </a:ext>
            </a:extLst>
          </p:cNvPr>
          <p:cNvSpPr/>
          <p:nvPr/>
        </p:nvSpPr>
        <p:spPr>
          <a:xfrm rot="5400000">
            <a:off x="4352468" y="263747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Trapezoid 182">
            <a:extLst>
              <a:ext uri="{FF2B5EF4-FFF2-40B4-BE49-F238E27FC236}">
                <a16:creationId xmlns:a16="http://schemas.microsoft.com/office/drawing/2014/main" id="{F779C315-950D-46AD-ACE3-E775716E9D3C}"/>
              </a:ext>
            </a:extLst>
          </p:cNvPr>
          <p:cNvSpPr/>
          <p:nvPr/>
        </p:nvSpPr>
        <p:spPr>
          <a:xfrm rot="5400000">
            <a:off x="4353365" y="381172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Trapezoid 183">
            <a:extLst>
              <a:ext uri="{FF2B5EF4-FFF2-40B4-BE49-F238E27FC236}">
                <a16:creationId xmlns:a16="http://schemas.microsoft.com/office/drawing/2014/main" id="{15510242-CDFC-4D7C-A3DD-09642604576B}"/>
              </a:ext>
            </a:extLst>
          </p:cNvPr>
          <p:cNvSpPr/>
          <p:nvPr/>
        </p:nvSpPr>
        <p:spPr>
          <a:xfrm rot="5400000">
            <a:off x="4340181" y="494361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Trapezoid 184">
            <a:extLst>
              <a:ext uri="{FF2B5EF4-FFF2-40B4-BE49-F238E27FC236}">
                <a16:creationId xmlns:a16="http://schemas.microsoft.com/office/drawing/2014/main" id="{7A161D54-471D-4716-9219-8D417F79C3F6}"/>
              </a:ext>
            </a:extLst>
          </p:cNvPr>
          <p:cNvSpPr/>
          <p:nvPr/>
        </p:nvSpPr>
        <p:spPr>
          <a:xfrm rot="5400000">
            <a:off x="2803536" y="149534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6" name="Trapezoid 185">
            <a:extLst>
              <a:ext uri="{FF2B5EF4-FFF2-40B4-BE49-F238E27FC236}">
                <a16:creationId xmlns:a16="http://schemas.microsoft.com/office/drawing/2014/main" id="{8E6129F6-83F8-423A-94CB-44F0678973F4}"/>
              </a:ext>
            </a:extLst>
          </p:cNvPr>
          <p:cNvSpPr/>
          <p:nvPr/>
        </p:nvSpPr>
        <p:spPr>
          <a:xfrm rot="5400000">
            <a:off x="2790352" y="2627240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6A4C41D5-6F8D-4BE2-A438-BC373AC60A72}"/>
              </a:ext>
            </a:extLst>
          </p:cNvPr>
          <p:cNvSpPr/>
          <p:nvPr/>
        </p:nvSpPr>
        <p:spPr>
          <a:xfrm rot="5400000">
            <a:off x="2791249" y="381101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512EA16E-00CE-4E85-9823-4A835D99C4EC}"/>
              </a:ext>
            </a:extLst>
          </p:cNvPr>
          <p:cNvSpPr/>
          <p:nvPr/>
        </p:nvSpPr>
        <p:spPr>
          <a:xfrm rot="5400000">
            <a:off x="2778065" y="494291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826927-D3F4-4CF6-AB41-BE1BA1726CE0}"/>
              </a:ext>
            </a:extLst>
          </p:cNvPr>
          <p:cNvCxnSpPr>
            <a:cxnSpLocks/>
          </p:cNvCxnSpPr>
          <p:nvPr/>
        </p:nvCxnSpPr>
        <p:spPr>
          <a:xfrm>
            <a:off x="2943920" y="169962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8650596-B8A9-4E1A-AF57-2441E936E678}"/>
              </a:ext>
            </a:extLst>
          </p:cNvPr>
          <p:cNvCxnSpPr>
            <a:cxnSpLocks/>
          </p:cNvCxnSpPr>
          <p:nvPr/>
        </p:nvCxnSpPr>
        <p:spPr>
          <a:xfrm>
            <a:off x="2943920" y="28689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0ECC0F-0ABC-4AFA-AEEF-E9EEABD7C30B}"/>
              </a:ext>
            </a:extLst>
          </p:cNvPr>
          <p:cNvCxnSpPr>
            <a:cxnSpLocks/>
          </p:cNvCxnSpPr>
          <p:nvPr/>
        </p:nvCxnSpPr>
        <p:spPr>
          <a:xfrm>
            <a:off x="2943920" y="4052762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067F497-0C9B-4285-B0B8-05F85037DD45}"/>
              </a:ext>
            </a:extLst>
          </p:cNvPr>
          <p:cNvCxnSpPr>
            <a:cxnSpLocks/>
          </p:cNvCxnSpPr>
          <p:nvPr/>
        </p:nvCxnSpPr>
        <p:spPr>
          <a:xfrm>
            <a:off x="2936860" y="515375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06F83F2-3AC6-484C-A16C-9C5E722E73EB}"/>
              </a:ext>
            </a:extLst>
          </p:cNvPr>
          <p:cNvCxnSpPr>
            <a:cxnSpLocks/>
          </p:cNvCxnSpPr>
          <p:nvPr/>
        </p:nvCxnSpPr>
        <p:spPr>
          <a:xfrm>
            <a:off x="4494731" y="1718756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6D33863-5EE2-4A47-9DFB-0269B8632CA9}"/>
              </a:ext>
            </a:extLst>
          </p:cNvPr>
          <p:cNvCxnSpPr>
            <a:cxnSpLocks/>
          </p:cNvCxnSpPr>
          <p:nvPr/>
        </p:nvCxnSpPr>
        <p:spPr>
          <a:xfrm>
            <a:off x="4494731" y="286906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DE3D52E-0534-458C-AB7A-29AF0D4D2280}"/>
              </a:ext>
            </a:extLst>
          </p:cNvPr>
          <p:cNvCxnSpPr>
            <a:cxnSpLocks/>
          </p:cNvCxnSpPr>
          <p:nvPr/>
        </p:nvCxnSpPr>
        <p:spPr>
          <a:xfrm>
            <a:off x="4494731" y="402427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7261688-0F8D-48F3-88CD-91E13DA9B9B3}"/>
              </a:ext>
            </a:extLst>
          </p:cNvPr>
          <p:cNvCxnSpPr>
            <a:cxnSpLocks/>
          </p:cNvCxnSpPr>
          <p:nvPr/>
        </p:nvCxnSpPr>
        <p:spPr>
          <a:xfrm>
            <a:off x="4487671" y="5172885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8E7E192-F731-4A63-A171-C50AFB487836}"/>
              </a:ext>
            </a:extLst>
          </p:cNvPr>
          <p:cNvCxnSpPr>
            <a:cxnSpLocks/>
          </p:cNvCxnSpPr>
          <p:nvPr/>
        </p:nvCxnSpPr>
        <p:spPr>
          <a:xfrm>
            <a:off x="6106969" y="172847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99FF37F-1B05-4579-B370-7AADA7122389}"/>
              </a:ext>
            </a:extLst>
          </p:cNvPr>
          <p:cNvCxnSpPr>
            <a:cxnSpLocks/>
          </p:cNvCxnSpPr>
          <p:nvPr/>
        </p:nvCxnSpPr>
        <p:spPr>
          <a:xfrm>
            <a:off x="6106969" y="28787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447258-C368-46CD-AB46-5B0192417A5A}"/>
              </a:ext>
            </a:extLst>
          </p:cNvPr>
          <p:cNvCxnSpPr>
            <a:cxnSpLocks/>
          </p:cNvCxnSpPr>
          <p:nvPr/>
        </p:nvCxnSpPr>
        <p:spPr>
          <a:xfrm>
            <a:off x="6106969" y="403398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8C9322C-F4B2-4617-A49D-C66C7FC1B16E}"/>
              </a:ext>
            </a:extLst>
          </p:cNvPr>
          <p:cNvCxnSpPr>
            <a:cxnSpLocks/>
          </p:cNvCxnSpPr>
          <p:nvPr/>
        </p:nvCxnSpPr>
        <p:spPr>
          <a:xfrm>
            <a:off x="6099909" y="518260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328EBC-0DCC-475D-947D-5E72D689A2F0}"/>
              </a:ext>
            </a:extLst>
          </p:cNvPr>
          <p:cNvCxnSpPr>
            <a:cxnSpLocks/>
          </p:cNvCxnSpPr>
          <p:nvPr/>
        </p:nvCxnSpPr>
        <p:spPr>
          <a:xfrm>
            <a:off x="7678307" y="170908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C82707F-663A-4393-A5D8-577AC6A4DA1A}"/>
              </a:ext>
            </a:extLst>
          </p:cNvPr>
          <p:cNvCxnSpPr>
            <a:cxnSpLocks/>
          </p:cNvCxnSpPr>
          <p:nvPr/>
        </p:nvCxnSpPr>
        <p:spPr>
          <a:xfrm>
            <a:off x="7678307" y="2878441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3636C9E-6690-4752-85E0-F17D47B6F5A4}"/>
              </a:ext>
            </a:extLst>
          </p:cNvPr>
          <p:cNvCxnSpPr>
            <a:cxnSpLocks/>
          </p:cNvCxnSpPr>
          <p:nvPr/>
        </p:nvCxnSpPr>
        <p:spPr>
          <a:xfrm>
            <a:off x="7678307" y="401459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4A57262-C549-4458-BAC1-E69FC9A33465}"/>
              </a:ext>
            </a:extLst>
          </p:cNvPr>
          <p:cNvCxnSpPr>
            <a:cxnSpLocks/>
          </p:cNvCxnSpPr>
          <p:nvPr/>
        </p:nvCxnSpPr>
        <p:spPr>
          <a:xfrm>
            <a:off x="7671247" y="5163209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8BED11C-1280-445B-AC88-E76FEC269E7E}"/>
              </a:ext>
            </a:extLst>
          </p:cNvPr>
          <p:cNvCxnSpPr>
            <a:cxnSpLocks/>
          </p:cNvCxnSpPr>
          <p:nvPr/>
        </p:nvCxnSpPr>
        <p:spPr>
          <a:xfrm>
            <a:off x="74691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ACE4901-87A3-4D45-B9ED-A4044CED3719}"/>
              </a:ext>
            </a:extLst>
          </p:cNvPr>
          <p:cNvCxnSpPr>
            <a:cxnSpLocks/>
          </p:cNvCxnSpPr>
          <p:nvPr/>
        </p:nvCxnSpPr>
        <p:spPr>
          <a:xfrm>
            <a:off x="74595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AA84FDB-04EF-4C75-8518-2A340BDC9389}"/>
              </a:ext>
            </a:extLst>
          </p:cNvPr>
          <p:cNvCxnSpPr>
            <a:cxnSpLocks/>
          </p:cNvCxnSpPr>
          <p:nvPr/>
        </p:nvCxnSpPr>
        <p:spPr>
          <a:xfrm>
            <a:off x="74595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B400460-E5EF-44BB-B271-57BD18C3E9F8}"/>
              </a:ext>
            </a:extLst>
          </p:cNvPr>
          <p:cNvCxnSpPr>
            <a:cxnSpLocks/>
          </p:cNvCxnSpPr>
          <p:nvPr/>
        </p:nvCxnSpPr>
        <p:spPr>
          <a:xfrm>
            <a:off x="74500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357087-BC76-4C03-A6C7-8E2F06964186}"/>
              </a:ext>
            </a:extLst>
          </p:cNvPr>
          <p:cNvCxnSpPr>
            <a:cxnSpLocks/>
          </p:cNvCxnSpPr>
          <p:nvPr/>
        </p:nvCxnSpPr>
        <p:spPr>
          <a:xfrm>
            <a:off x="58689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F6353AA-E819-4347-9321-6B96D0BF5C11}"/>
              </a:ext>
            </a:extLst>
          </p:cNvPr>
          <p:cNvCxnSpPr>
            <a:cxnSpLocks/>
          </p:cNvCxnSpPr>
          <p:nvPr/>
        </p:nvCxnSpPr>
        <p:spPr>
          <a:xfrm>
            <a:off x="58593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1916ABA-1709-4221-A1E9-46D0A34ACFBD}"/>
              </a:ext>
            </a:extLst>
          </p:cNvPr>
          <p:cNvCxnSpPr>
            <a:cxnSpLocks/>
          </p:cNvCxnSpPr>
          <p:nvPr/>
        </p:nvCxnSpPr>
        <p:spPr>
          <a:xfrm>
            <a:off x="58593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607475C-C208-4A20-8F16-FD2C21DC25B2}"/>
              </a:ext>
            </a:extLst>
          </p:cNvPr>
          <p:cNvCxnSpPr>
            <a:cxnSpLocks/>
          </p:cNvCxnSpPr>
          <p:nvPr/>
        </p:nvCxnSpPr>
        <p:spPr>
          <a:xfrm>
            <a:off x="58498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F1FFDE8-F629-4314-A206-7DC0DBC7C741}"/>
              </a:ext>
            </a:extLst>
          </p:cNvPr>
          <p:cNvCxnSpPr>
            <a:cxnSpLocks/>
          </p:cNvCxnSpPr>
          <p:nvPr/>
        </p:nvCxnSpPr>
        <p:spPr>
          <a:xfrm>
            <a:off x="4297286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D237D01-0624-4F12-ACE4-F63AB1C05967}"/>
              </a:ext>
            </a:extLst>
          </p:cNvPr>
          <p:cNvCxnSpPr>
            <a:cxnSpLocks/>
          </p:cNvCxnSpPr>
          <p:nvPr/>
        </p:nvCxnSpPr>
        <p:spPr>
          <a:xfrm>
            <a:off x="4287761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9054672-1738-4696-94BD-2423F32A81E1}"/>
              </a:ext>
            </a:extLst>
          </p:cNvPr>
          <p:cNvCxnSpPr>
            <a:cxnSpLocks/>
          </p:cNvCxnSpPr>
          <p:nvPr/>
        </p:nvCxnSpPr>
        <p:spPr>
          <a:xfrm>
            <a:off x="4287761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99CC656-BEC0-46B8-9B80-CB48985E16CA}"/>
              </a:ext>
            </a:extLst>
          </p:cNvPr>
          <p:cNvCxnSpPr>
            <a:cxnSpLocks/>
          </p:cNvCxnSpPr>
          <p:nvPr/>
        </p:nvCxnSpPr>
        <p:spPr>
          <a:xfrm>
            <a:off x="4278236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780E601-5F45-4DE2-BA11-5568C05C4A8C}"/>
              </a:ext>
            </a:extLst>
          </p:cNvPr>
          <p:cNvCxnSpPr>
            <a:cxnSpLocks/>
          </p:cNvCxnSpPr>
          <p:nvPr/>
        </p:nvCxnSpPr>
        <p:spPr>
          <a:xfrm>
            <a:off x="2716136" y="16615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3D105D0-ABD5-41DB-9304-7FF08C9475CE}"/>
              </a:ext>
            </a:extLst>
          </p:cNvPr>
          <p:cNvCxnSpPr>
            <a:cxnSpLocks/>
          </p:cNvCxnSpPr>
          <p:nvPr/>
        </p:nvCxnSpPr>
        <p:spPr>
          <a:xfrm>
            <a:off x="2706611" y="2814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2C88BFE-2C2C-4689-BFAA-00CF4BB6094E}"/>
              </a:ext>
            </a:extLst>
          </p:cNvPr>
          <p:cNvCxnSpPr>
            <a:cxnSpLocks/>
          </p:cNvCxnSpPr>
          <p:nvPr/>
        </p:nvCxnSpPr>
        <p:spPr>
          <a:xfrm>
            <a:off x="2706611" y="3966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716AEA-EA9E-49D1-B637-529A71F9CEF7}"/>
              </a:ext>
            </a:extLst>
          </p:cNvPr>
          <p:cNvCxnSpPr>
            <a:cxnSpLocks/>
          </p:cNvCxnSpPr>
          <p:nvPr/>
        </p:nvCxnSpPr>
        <p:spPr>
          <a:xfrm>
            <a:off x="2697086" y="5119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3A9C390-C7ED-45B8-9626-00253CDDE660}"/>
              </a:ext>
            </a:extLst>
          </p:cNvPr>
          <p:cNvCxnSpPr>
            <a:cxnSpLocks/>
          </p:cNvCxnSpPr>
          <p:nvPr/>
        </p:nvCxnSpPr>
        <p:spPr>
          <a:xfrm>
            <a:off x="7383386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5635544-4B0D-48A1-9A89-0B43CF3E14C8}"/>
              </a:ext>
            </a:extLst>
          </p:cNvPr>
          <p:cNvCxnSpPr>
            <a:cxnSpLocks/>
          </p:cNvCxnSpPr>
          <p:nvPr/>
        </p:nvCxnSpPr>
        <p:spPr>
          <a:xfrm>
            <a:off x="73643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7C68425-42A9-4C27-8382-5E2635CB22DF}"/>
              </a:ext>
            </a:extLst>
          </p:cNvPr>
          <p:cNvCxnSpPr>
            <a:cxnSpLocks/>
          </p:cNvCxnSpPr>
          <p:nvPr/>
        </p:nvCxnSpPr>
        <p:spPr>
          <a:xfrm>
            <a:off x="73738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A534155-6B26-4F98-932B-0A74354399AA}"/>
              </a:ext>
            </a:extLst>
          </p:cNvPr>
          <p:cNvCxnSpPr>
            <a:cxnSpLocks/>
          </p:cNvCxnSpPr>
          <p:nvPr/>
        </p:nvCxnSpPr>
        <p:spPr>
          <a:xfrm>
            <a:off x="73548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9761C2F-8903-49E1-ADFA-8EFF940C6A65}"/>
              </a:ext>
            </a:extLst>
          </p:cNvPr>
          <p:cNvCxnSpPr>
            <a:cxnSpLocks/>
          </p:cNvCxnSpPr>
          <p:nvPr/>
        </p:nvCxnSpPr>
        <p:spPr>
          <a:xfrm>
            <a:off x="577366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ED5857-A3CD-4717-A785-2B01CE77A40B}"/>
              </a:ext>
            </a:extLst>
          </p:cNvPr>
          <p:cNvCxnSpPr>
            <a:cxnSpLocks/>
          </p:cNvCxnSpPr>
          <p:nvPr/>
        </p:nvCxnSpPr>
        <p:spPr>
          <a:xfrm>
            <a:off x="5735561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6DC6B19-E9AF-45C5-A6FE-3C7DB18B0AD3}"/>
              </a:ext>
            </a:extLst>
          </p:cNvPr>
          <p:cNvCxnSpPr>
            <a:cxnSpLocks/>
          </p:cNvCxnSpPr>
          <p:nvPr/>
        </p:nvCxnSpPr>
        <p:spPr>
          <a:xfrm>
            <a:off x="57355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43FCB28-2D32-4ADC-9E65-B9FCB836038D}"/>
              </a:ext>
            </a:extLst>
          </p:cNvPr>
          <p:cNvCxnSpPr>
            <a:cxnSpLocks/>
          </p:cNvCxnSpPr>
          <p:nvPr/>
        </p:nvCxnSpPr>
        <p:spPr>
          <a:xfrm>
            <a:off x="5726036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61B6A8-B1ED-4098-B2CF-DF4BBB4D18EA}"/>
              </a:ext>
            </a:extLst>
          </p:cNvPr>
          <p:cNvCxnSpPr>
            <a:cxnSpLocks/>
          </p:cNvCxnSpPr>
          <p:nvPr/>
        </p:nvCxnSpPr>
        <p:spPr>
          <a:xfrm>
            <a:off x="419251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5848DA2-218E-4E6E-9A0F-4315BCCD82F0}"/>
              </a:ext>
            </a:extLst>
          </p:cNvPr>
          <p:cNvCxnSpPr>
            <a:cxnSpLocks/>
          </p:cNvCxnSpPr>
          <p:nvPr/>
        </p:nvCxnSpPr>
        <p:spPr>
          <a:xfrm>
            <a:off x="41639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C72482E-B5DD-4D80-B724-871D8717FC20}"/>
              </a:ext>
            </a:extLst>
          </p:cNvPr>
          <p:cNvCxnSpPr>
            <a:cxnSpLocks/>
          </p:cNvCxnSpPr>
          <p:nvPr/>
        </p:nvCxnSpPr>
        <p:spPr>
          <a:xfrm>
            <a:off x="4163936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AF4DC6-823B-473A-AA99-DFD9F49CF747}"/>
              </a:ext>
            </a:extLst>
          </p:cNvPr>
          <p:cNvCxnSpPr>
            <a:cxnSpLocks/>
          </p:cNvCxnSpPr>
          <p:nvPr/>
        </p:nvCxnSpPr>
        <p:spPr>
          <a:xfrm>
            <a:off x="41544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23375A-0597-49AA-AF8E-5D75735A45FE}"/>
              </a:ext>
            </a:extLst>
          </p:cNvPr>
          <p:cNvCxnSpPr>
            <a:cxnSpLocks/>
          </p:cNvCxnSpPr>
          <p:nvPr/>
        </p:nvCxnSpPr>
        <p:spPr>
          <a:xfrm>
            <a:off x="2620886" y="15376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902DAFD-F027-437B-B9BA-B264BC628A0D}"/>
              </a:ext>
            </a:extLst>
          </p:cNvPr>
          <p:cNvCxnSpPr>
            <a:cxnSpLocks/>
          </p:cNvCxnSpPr>
          <p:nvPr/>
        </p:nvCxnSpPr>
        <p:spPr>
          <a:xfrm>
            <a:off x="2582786" y="2690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795D805-E79E-4556-8915-836D8FDCE8ED}"/>
              </a:ext>
            </a:extLst>
          </p:cNvPr>
          <p:cNvCxnSpPr>
            <a:cxnSpLocks/>
          </p:cNvCxnSpPr>
          <p:nvPr/>
        </p:nvCxnSpPr>
        <p:spPr>
          <a:xfrm>
            <a:off x="2582786" y="3842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88EBF80-C537-4E5F-A301-25127E901C3D}"/>
              </a:ext>
            </a:extLst>
          </p:cNvPr>
          <p:cNvCxnSpPr>
            <a:cxnSpLocks/>
          </p:cNvCxnSpPr>
          <p:nvPr/>
        </p:nvCxnSpPr>
        <p:spPr>
          <a:xfrm>
            <a:off x="2573261" y="4995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1307616-47CE-46F1-BBDA-3DB5C3402ED3}"/>
              </a:ext>
            </a:extLst>
          </p:cNvPr>
          <p:cNvCxnSpPr>
            <a:cxnSpLocks/>
          </p:cNvCxnSpPr>
          <p:nvPr/>
        </p:nvCxnSpPr>
        <p:spPr>
          <a:xfrm rot="5400000">
            <a:off x="7305281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E1EA25A-D798-49FA-A60E-E4CB849D3731}"/>
              </a:ext>
            </a:extLst>
          </p:cNvPr>
          <p:cNvCxnSpPr>
            <a:cxnSpLocks/>
          </p:cNvCxnSpPr>
          <p:nvPr/>
        </p:nvCxnSpPr>
        <p:spPr>
          <a:xfrm rot="5400000">
            <a:off x="72862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856DFE9-6B1F-4223-9208-624F8CD38893}"/>
              </a:ext>
            </a:extLst>
          </p:cNvPr>
          <p:cNvCxnSpPr>
            <a:cxnSpLocks/>
          </p:cNvCxnSpPr>
          <p:nvPr/>
        </p:nvCxnSpPr>
        <p:spPr>
          <a:xfrm rot="5400000">
            <a:off x="72957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8D00E6F0-A39E-45F7-BDBB-ACE44F2E6AF3}"/>
              </a:ext>
            </a:extLst>
          </p:cNvPr>
          <p:cNvCxnSpPr>
            <a:cxnSpLocks/>
          </p:cNvCxnSpPr>
          <p:nvPr/>
        </p:nvCxnSpPr>
        <p:spPr>
          <a:xfrm rot="5400000">
            <a:off x="72767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DF8348E-46A3-4A74-B329-01E2321CE5CA}"/>
              </a:ext>
            </a:extLst>
          </p:cNvPr>
          <p:cNvCxnSpPr>
            <a:cxnSpLocks/>
          </p:cNvCxnSpPr>
          <p:nvPr/>
        </p:nvCxnSpPr>
        <p:spPr>
          <a:xfrm rot="5400000">
            <a:off x="569555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ABF6BF1-AAB3-424C-BBAE-4B065C477721}"/>
              </a:ext>
            </a:extLst>
          </p:cNvPr>
          <p:cNvCxnSpPr>
            <a:cxnSpLocks/>
          </p:cNvCxnSpPr>
          <p:nvPr/>
        </p:nvCxnSpPr>
        <p:spPr>
          <a:xfrm rot="5400000">
            <a:off x="5657456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AF9A487-1B37-4421-A145-98FBFFD83E59}"/>
              </a:ext>
            </a:extLst>
          </p:cNvPr>
          <p:cNvCxnSpPr>
            <a:cxnSpLocks/>
          </p:cNvCxnSpPr>
          <p:nvPr/>
        </p:nvCxnSpPr>
        <p:spPr>
          <a:xfrm rot="5400000">
            <a:off x="56574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A024B73-BFAE-4D1C-A9F6-F63AE80BF58A}"/>
              </a:ext>
            </a:extLst>
          </p:cNvPr>
          <p:cNvCxnSpPr>
            <a:cxnSpLocks/>
          </p:cNvCxnSpPr>
          <p:nvPr/>
        </p:nvCxnSpPr>
        <p:spPr>
          <a:xfrm rot="5400000">
            <a:off x="5647931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8470925-A98D-4C63-B2A0-839B67D21578}"/>
              </a:ext>
            </a:extLst>
          </p:cNvPr>
          <p:cNvCxnSpPr>
            <a:cxnSpLocks/>
          </p:cNvCxnSpPr>
          <p:nvPr/>
        </p:nvCxnSpPr>
        <p:spPr>
          <a:xfrm rot="5400000">
            <a:off x="411440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4CBB203-99BF-45D3-8CB3-FFF1F820EC86}"/>
              </a:ext>
            </a:extLst>
          </p:cNvPr>
          <p:cNvCxnSpPr>
            <a:cxnSpLocks/>
          </p:cNvCxnSpPr>
          <p:nvPr/>
        </p:nvCxnSpPr>
        <p:spPr>
          <a:xfrm rot="5400000">
            <a:off x="40858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F835092-9901-43B6-BF39-16E518FD2F0E}"/>
              </a:ext>
            </a:extLst>
          </p:cNvPr>
          <p:cNvCxnSpPr>
            <a:cxnSpLocks/>
          </p:cNvCxnSpPr>
          <p:nvPr/>
        </p:nvCxnSpPr>
        <p:spPr>
          <a:xfrm rot="5400000">
            <a:off x="4085831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407BEC-D42D-4F67-A1A9-FEAFD0A88BBD}"/>
              </a:ext>
            </a:extLst>
          </p:cNvPr>
          <p:cNvCxnSpPr>
            <a:cxnSpLocks/>
          </p:cNvCxnSpPr>
          <p:nvPr/>
        </p:nvCxnSpPr>
        <p:spPr>
          <a:xfrm rot="5400000">
            <a:off x="40763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5A3315F-6BFB-4C5E-912F-7A43FAF2A4CA}"/>
              </a:ext>
            </a:extLst>
          </p:cNvPr>
          <p:cNvCxnSpPr>
            <a:cxnSpLocks/>
          </p:cNvCxnSpPr>
          <p:nvPr/>
        </p:nvCxnSpPr>
        <p:spPr>
          <a:xfrm rot="5400000">
            <a:off x="2542781" y="14443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818552C4-578D-46F5-89CC-C13A5C833171}"/>
              </a:ext>
            </a:extLst>
          </p:cNvPr>
          <p:cNvCxnSpPr>
            <a:cxnSpLocks/>
          </p:cNvCxnSpPr>
          <p:nvPr/>
        </p:nvCxnSpPr>
        <p:spPr>
          <a:xfrm rot="5400000">
            <a:off x="2504681" y="2596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49F52E2-45D0-4EAB-AF50-103B531F2D47}"/>
              </a:ext>
            </a:extLst>
          </p:cNvPr>
          <p:cNvCxnSpPr>
            <a:cxnSpLocks/>
          </p:cNvCxnSpPr>
          <p:nvPr/>
        </p:nvCxnSpPr>
        <p:spPr>
          <a:xfrm rot="5400000">
            <a:off x="2504681" y="3749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08F7A23-FFF0-403D-9509-905A2F7940ED}"/>
              </a:ext>
            </a:extLst>
          </p:cNvPr>
          <p:cNvCxnSpPr>
            <a:cxnSpLocks/>
          </p:cNvCxnSpPr>
          <p:nvPr/>
        </p:nvCxnSpPr>
        <p:spPr>
          <a:xfrm rot="5400000">
            <a:off x="2495156" y="4901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600A2B8-EE26-426D-BB0A-911FAC52C8AE}"/>
              </a:ext>
            </a:extLst>
          </p:cNvPr>
          <p:cNvCxnSpPr>
            <a:cxnSpLocks/>
          </p:cNvCxnSpPr>
          <p:nvPr/>
        </p:nvCxnSpPr>
        <p:spPr>
          <a:xfrm>
            <a:off x="7411961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34912C3-C4CC-4A68-A113-47935A89394D}"/>
              </a:ext>
            </a:extLst>
          </p:cNvPr>
          <p:cNvCxnSpPr>
            <a:cxnSpLocks/>
          </p:cNvCxnSpPr>
          <p:nvPr/>
        </p:nvCxnSpPr>
        <p:spPr>
          <a:xfrm>
            <a:off x="73929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9F0EEEB-5F7E-4196-AD08-43985AE78032}"/>
              </a:ext>
            </a:extLst>
          </p:cNvPr>
          <p:cNvCxnSpPr>
            <a:cxnSpLocks/>
          </p:cNvCxnSpPr>
          <p:nvPr/>
        </p:nvCxnSpPr>
        <p:spPr>
          <a:xfrm>
            <a:off x="7402436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50D7AC8-DBB2-4541-B54C-69FB65509E6E}"/>
              </a:ext>
            </a:extLst>
          </p:cNvPr>
          <p:cNvCxnSpPr>
            <a:cxnSpLocks/>
          </p:cNvCxnSpPr>
          <p:nvPr/>
        </p:nvCxnSpPr>
        <p:spPr>
          <a:xfrm>
            <a:off x="73833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460E64-2DAD-47F5-AB69-B71BCDF3CC84}"/>
              </a:ext>
            </a:extLst>
          </p:cNvPr>
          <p:cNvCxnSpPr>
            <a:cxnSpLocks/>
          </p:cNvCxnSpPr>
          <p:nvPr/>
        </p:nvCxnSpPr>
        <p:spPr>
          <a:xfrm>
            <a:off x="580223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E3206CB-9F1E-472B-AEB7-8BF98AE51F1D}"/>
              </a:ext>
            </a:extLst>
          </p:cNvPr>
          <p:cNvCxnSpPr>
            <a:cxnSpLocks/>
          </p:cNvCxnSpPr>
          <p:nvPr/>
        </p:nvCxnSpPr>
        <p:spPr>
          <a:xfrm flipV="1">
            <a:off x="5764136" y="2528228"/>
            <a:ext cx="1499235" cy="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8BF8D36-F959-4536-9ACF-3D5DDADF6437}"/>
              </a:ext>
            </a:extLst>
          </p:cNvPr>
          <p:cNvCxnSpPr>
            <a:cxnSpLocks/>
          </p:cNvCxnSpPr>
          <p:nvPr/>
        </p:nvCxnSpPr>
        <p:spPr>
          <a:xfrm>
            <a:off x="5764136" y="3680823"/>
            <a:ext cx="14992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E6D909-3045-4C75-A83B-8EF738AE41FE}"/>
              </a:ext>
            </a:extLst>
          </p:cNvPr>
          <p:cNvCxnSpPr>
            <a:cxnSpLocks/>
          </p:cNvCxnSpPr>
          <p:nvPr/>
        </p:nvCxnSpPr>
        <p:spPr>
          <a:xfrm>
            <a:off x="5754611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1D79D75-4347-4C0E-B541-2AED0556CAD3}"/>
              </a:ext>
            </a:extLst>
          </p:cNvPr>
          <p:cNvCxnSpPr>
            <a:cxnSpLocks/>
          </p:cNvCxnSpPr>
          <p:nvPr/>
        </p:nvCxnSpPr>
        <p:spPr>
          <a:xfrm>
            <a:off x="422108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46BD16B-AA4E-4648-8009-C3B16FD7D8CC}"/>
              </a:ext>
            </a:extLst>
          </p:cNvPr>
          <p:cNvCxnSpPr>
            <a:cxnSpLocks/>
          </p:cNvCxnSpPr>
          <p:nvPr/>
        </p:nvCxnSpPr>
        <p:spPr>
          <a:xfrm>
            <a:off x="41925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F86191CB-A88E-42F6-ACD2-37DCD1756527}"/>
              </a:ext>
            </a:extLst>
          </p:cNvPr>
          <p:cNvCxnSpPr>
            <a:cxnSpLocks/>
          </p:cNvCxnSpPr>
          <p:nvPr/>
        </p:nvCxnSpPr>
        <p:spPr>
          <a:xfrm>
            <a:off x="4192511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AC16811-54CA-427C-9233-87939E9D4EC0}"/>
              </a:ext>
            </a:extLst>
          </p:cNvPr>
          <p:cNvCxnSpPr>
            <a:cxnSpLocks/>
          </p:cNvCxnSpPr>
          <p:nvPr/>
        </p:nvCxnSpPr>
        <p:spPr>
          <a:xfrm>
            <a:off x="41829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774859E-1AB9-4C5B-977A-651D1C8C4C36}"/>
              </a:ext>
            </a:extLst>
          </p:cNvPr>
          <p:cNvCxnSpPr>
            <a:cxnSpLocks/>
          </p:cNvCxnSpPr>
          <p:nvPr/>
        </p:nvCxnSpPr>
        <p:spPr>
          <a:xfrm>
            <a:off x="2649461" y="13662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11AD310-391B-4B50-8ECA-06ED9F4202E4}"/>
              </a:ext>
            </a:extLst>
          </p:cNvPr>
          <p:cNvCxnSpPr>
            <a:cxnSpLocks/>
          </p:cNvCxnSpPr>
          <p:nvPr/>
        </p:nvCxnSpPr>
        <p:spPr>
          <a:xfrm flipV="1">
            <a:off x="2611361" y="2514963"/>
            <a:ext cx="1489710" cy="38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FC7D0E99-5C64-4285-8DE3-9A41514DE86B}"/>
              </a:ext>
            </a:extLst>
          </p:cNvPr>
          <p:cNvCxnSpPr>
            <a:cxnSpLocks/>
          </p:cNvCxnSpPr>
          <p:nvPr/>
        </p:nvCxnSpPr>
        <p:spPr>
          <a:xfrm>
            <a:off x="2624061" y="3671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74EA67A-35FA-4F80-8A3B-A4B8E4A4A406}"/>
              </a:ext>
            </a:extLst>
          </p:cNvPr>
          <p:cNvCxnSpPr>
            <a:cxnSpLocks/>
          </p:cNvCxnSpPr>
          <p:nvPr/>
        </p:nvCxnSpPr>
        <p:spPr>
          <a:xfrm>
            <a:off x="2601836" y="4823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3CD7304-DDA8-44D0-8211-A91BBD944C91}"/>
              </a:ext>
            </a:extLst>
          </p:cNvPr>
          <p:cNvCxnSpPr>
            <a:cxnSpLocks/>
          </p:cNvCxnSpPr>
          <p:nvPr/>
        </p:nvCxnSpPr>
        <p:spPr>
          <a:xfrm flipH="1">
            <a:off x="8819033" y="1362438"/>
            <a:ext cx="44538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8690AD3-383C-4CE7-BE99-D8D9A0E7AB38}"/>
              </a:ext>
            </a:extLst>
          </p:cNvPr>
          <p:cNvCxnSpPr>
            <a:cxnSpLocks/>
          </p:cNvCxnSpPr>
          <p:nvPr/>
        </p:nvCxnSpPr>
        <p:spPr>
          <a:xfrm flipH="1">
            <a:off x="8827118" y="2514963"/>
            <a:ext cx="26928" cy="2182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F6BE076-ECEE-4CE2-BF50-4963BE01BA35}"/>
              </a:ext>
            </a:extLst>
          </p:cNvPr>
          <p:cNvCxnSpPr>
            <a:cxnSpLocks/>
          </p:cNvCxnSpPr>
          <p:nvPr/>
        </p:nvCxnSpPr>
        <p:spPr>
          <a:xfrm flipH="1">
            <a:off x="8844521" y="3667488"/>
            <a:ext cx="952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8927EBD-72D8-4F02-8947-0DEB465543BC}"/>
              </a:ext>
            </a:extLst>
          </p:cNvPr>
          <p:cNvCxnSpPr>
            <a:cxnSpLocks/>
          </p:cNvCxnSpPr>
          <p:nvPr/>
        </p:nvCxnSpPr>
        <p:spPr>
          <a:xfrm flipH="1">
            <a:off x="8810055" y="4820013"/>
            <a:ext cx="34466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28D1D1A0-5600-472C-B47B-D781F9041960}"/>
              </a:ext>
            </a:extLst>
          </p:cNvPr>
          <p:cNvCxnSpPr>
            <a:cxnSpLocks/>
          </p:cNvCxnSpPr>
          <p:nvPr/>
        </p:nvCxnSpPr>
        <p:spPr>
          <a:xfrm flipH="1">
            <a:off x="7227176" y="1362438"/>
            <a:ext cx="36195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B9F6BA7-4571-4773-BC6D-AA0A71443B3B}"/>
              </a:ext>
            </a:extLst>
          </p:cNvPr>
          <p:cNvCxnSpPr>
            <a:cxnSpLocks/>
          </p:cNvCxnSpPr>
          <p:nvPr/>
        </p:nvCxnSpPr>
        <p:spPr>
          <a:xfrm flipH="1">
            <a:off x="7244321" y="2518309"/>
            <a:ext cx="19050" cy="192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5D65495-DF22-479A-B5F1-C0191E50066D}"/>
              </a:ext>
            </a:extLst>
          </p:cNvPr>
          <p:cNvCxnSpPr>
            <a:cxnSpLocks/>
          </p:cNvCxnSpPr>
          <p:nvPr/>
        </p:nvCxnSpPr>
        <p:spPr>
          <a:xfrm flipH="1">
            <a:off x="7244321" y="3679769"/>
            <a:ext cx="21196" cy="17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CFB2918-82E6-4CD2-AF35-398DCA863ED9}"/>
              </a:ext>
            </a:extLst>
          </p:cNvPr>
          <p:cNvCxnSpPr>
            <a:cxnSpLocks/>
          </p:cNvCxnSpPr>
          <p:nvPr/>
        </p:nvCxnSpPr>
        <p:spPr>
          <a:xfrm flipH="1">
            <a:off x="7208730" y="4820013"/>
            <a:ext cx="35591" cy="2124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DB9B27B-3C96-4C1D-B040-A954273A8BE7}"/>
              </a:ext>
            </a:extLst>
          </p:cNvPr>
          <p:cNvCxnSpPr>
            <a:cxnSpLocks/>
          </p:cNvCxnSpPr>
          <p:nvPr/>
        </p:nvCxnSpPr>
        <p:spPr>
          <a:xfrm flipH="1">
            <a:off x="5592361" y="1362438"/>
            <a:ext cx="9938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3115BE65-E485-49E3-A690-EAA7140290DC}"/>
              </a:ext>
            </a:extLst>
          </p:cNvPr>
          <p:cNvCxnSpPr>
            <a:cxnSpLocks/>
          </p:cNvCxnSpPr>
          <p:nvPr/>
        </p:nvCxnSpPr>
        <p:spPr>
          <a:xfrm flipH="1">
            <a:off x="5609424" y="2528228"/>
            <a:ext cx="46127" cy="2049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9CBAD43-58E6-4CEB-B470-1969EC37F8C2}"/>
              </a:ext>
            </a:extLst>
          </p:cNvPr>
          <p:cNvCxnSpPr>
            <a:cxnSpLocks/>
          </p:cNvCxnSpPr>
          <p:nvPr/>
        </p:nvCxnSpPr>
        <p:spPr>
          <a:xfrm flipH="1">
            <a:off x="5609424" y="3679769"/>
            <a:ext cx="46127" cy="1992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86B2EC9-A2CF-427B-B6DC-EE3D49AD3F0B}"/>
              </a:ext>
            </a:extLst>
          </p:cNvPr>
          <p:cNvCxnSpPr>
            <a:cxnSpLocks/>
          </p:cNvCxnSpPr>
          <p:nvPr/>
        </p:nvCxnSpPr>
        <p:spPr>
          <a:xfrm flipH="1">
            <a:off x="5592361" y="4833348"/>
            <a:ext cx="55811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7BA8FC8-70F0-401F-BA3B-AD599AEADC0D}"/>
              </a:ext>
            </a:extLst>
          </p:cNvPr>
          <p:cNvCxnSpPr>
            <a:cxnSpLocks/>
          </p:cNvCxnSpPr>
          <p:nvPr/>
        </p:nvCxnSpPr>
        <p:spPr>
          <a:xfrm flipH="1">
            <a:off x="4062587" y="1352913"/>
            <a:ext cx="48009" cy="2232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962F928-5424-47EC-8D8E-6BC795BA408C}"/>
              </a:ext>
            </a:extLst>
          </p:cNvPr>
          <p:cNvCxnSpPr>
            <a:cxnSpLocks/>
          </p:cNvCxnSpPr>
          <p:nvPr/>
        </p:nvCxnSpPr>
        <p:spPr>
          <a:xfrm flipH="1">
            <a:off x="4068475" y="2505438"/>
            <a:ext cx="32596" cy="2056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5AFCD8F-CBAE-4CAA-AA01-BE5F2616FC23}"/>
              </a:ext>
            </a:extLst>
          </p:cNvPr>
          <p:cNvCxnSpPr>
            <a:cxnSpLocks/>
          </p:cNvCxnSpPr>
          <p:nvPr/>
        </p:nvCxnSpPr>
        <p:spPr>
          <a:xfrm flipH="1">
            <a:off x="4074829" y="3657963"/>
            <a:ext cx="26242" cy="2441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4AB989E-D065-48DA-9F3C-FB7087E08BFC}"/>
              </a:ext>
            </a:extLst>
          </p:cNvPr>
          <p:cNvCxnSpPr>
            <a:cxnSpLocks/>
          </p:cNvCxnSpPr>
          <p:nvPr/>
        </p:nvCxnSpPr>
        <p:spPr>
          <a:xfrm flipH="1">
            <a:off x="4042706" y="4833348"/>
            <a:ext cx="27966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AA6749F-5F1D-4B3E-BD7B-49C5F2BE9D77}"/>
              </a:ext>
            </a:extLst>
          </p:cNvPr>
          <p:cNvSpPr/>
          <p:nvPr/>
        </p:nvSpPr>
        <p:spPr>
          <a:xfrm>
            <a:off x="1509387" y="1151478"/>
            <a:ext cx="7944766" cy="1252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EDAA8C0-ED34-49D6-AE77-57B1AC58F457}"/>
              </a:ext>
            </a:extLst>
          </p:cNvPr>
          <p:cNvSpPr/>
          <p:nvPr/>
        </p:nvSpPr>
        <p:spPr>
          <a:xfrm>
            <a:off x="1575430" y="3562164"/>
            <a:ext cx="7878720" cy="24859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6F150A4-E202-47A3-867B-26A2869EA6C5}"/>
              </a:ext>
            </a:extLst>
          </p:cNvPr>
          <p:cNvCxnSpPr>
            <a:cxnSpLocks/>
          </p:cNvCxnSpPr>
          <p:nvPr/>
        </p:nvCxnSpPr>
        <p:spPr>
          <a:xfrm flipH="1">
            <a:off x="4065451" y="4010747"/>
            <a:ext cx="9017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80CCEABF-6567-4F56-98E7-CE2F4FD1EC03}"/>
              </a:ext>
            </a:extLst>
          </p:cNvPr>
          <p:cNvCxnSpPr>
            <a:cxnSpLocks/>
          </p:cNvCxnSpPr>
          <p:nvPr/>
        </p:nvCxnSpPr>
        <p:spPr>
          <a:xfrm flipH="1">
            <a:off x="5607975" y="4018508"/>
            <a:ext cx="9017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CB34391D-D2E3-4811-8AEE-052E47882066}"/>
              </a:ext>
            </a:extLst>
          </p:cNvPr>
          <p:cNvCxnSpPr>
            <a:cxnSpLocks/>
          </p:cNvCxnSpPr>
          <p:nvPr/>
        </p:nvCxnSpPr>
        <p:spPr>
          <a:xfrm flipH="1">
            <a:off x="7244321" y="4010549"/>
            <a:ext cx="9017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>
            <a:off x="8827118" y="4016706"/>
            <a:ext cx="90170" cy="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8917288" y="4015034"/>
            <a:ext cx="0" cy="238434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2DB5055-D1B8-4A52-8E13-5A3343AE4403}"/>
              </a:ext>
            </a:extLst>
          </p:cNvPr>
          <p:cNvCxnSpPr>
            <a:cxnSpLocks/>
          </p:cNvCxnSpPr>
          <p:nvPr/>
        </p:nvCxnSpPr>
        <p:spPr>
          <a:xfrm flipV="1">
            <a:off x="7334491" y="3990428"/>
            <a:ext cx="0" cy="238434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8D6CD904-6904-41CC-9B52-76E87D19EE2B}"/>
              </a:ext>
            </a:extLst>
          </p:cNvPr>
          <p:cNvCxnSpPr>
            <a:cxnSpLocks/>
          </p:cNvCxnSpPr>
          <p:nvPr/>
        </p:nvCxnSpPr>
        <p:spPr>
          <a:xfrm flipV="1">
            <a:off x="5688909" y="3994891"/>
            <a:ext cx="0" cy="238434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6117A0D7-3B69-4A4D-9098-5DE8108CA2A9}"/>
              </a:ext>
            </a:extLst>
          </p:cNvPr>
          <p:cNvCxnSpPr>
            <a:cxnSpLocks/>
          </p:cNvCxnSpPr>
          <p:nvPr/>
        </p:nvCxnSpPr>
        <p:spPr>
          <a:xfrm flipV="1">
            <a:off x="4154411" y="3990428"/>
            <a:ext cx="0" cy="238434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F09D990-272F-42B3-B971-49496DC62C31}"/>
              </a:ext>
            </a:extLst>
          </p:cNvPr>
          <p:cNvCxnSpPr>
            <a:cxnSpLocks/>
          </p:cNvCxnSpPr>
          <p:nvPr/>
        </p:nvCxnSpPr>
        <p:spPr>
          <a:xfrm flipH="1" flipV="1">
            <a:off x="8827118" y="2828578"/>
            <a:ext cx="2182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C43D0C8F-D950-4E75-B745-FF2412441451}"/>
              </a:ext>
            </a:extLst>
          </p:cNvPr>
          <p:cNvCxnSpPr>
            <a:cxnSpLocks/>
          </p:cNvCxnSpPr>
          <p:nvPr/>
        </p:nvCxnSpPr>
        <p:spPr>
          <a:xfrm flipV="1">
            <a:off x="9046597" y="2809084"/>
            <a:ext cx="0" cy="359029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4F6B2806-3646-4627-9F96-26F72B1F74C7}"/>
              </a:ext>
            </a:extLst>
          </p:cNvPr>
          <p:cNvCxnSpPr>
            <a:cxnSpLocks/>
          </p:cNvCxnSpPr>
          <p:nvPr/>
        </p:nvCxnSpPr>
        <p:spPr>
          <a:xfrm flipH="1" flipV="1">
            <a:off x="7250717" y="2806286"/>
            <a:ext cx="218240" cy="74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C2B75127-2D29-479A-A674-D5D8294043E8}"/>
              </a:ext>
            </a:extLst>
          </p:cNvPr>
          <p:cNvCxnSpPr>
            <a:cxnSpLocks/>
          </p:cNvCxnSpPr>
          <p:nvPr/>
        </p:nvCxnSpPr>
        <p:spPr>
          <a:xfrm flipV="1">
            <a:off x="7414780" y="2786792"/>
            <a:ext cx="0" cy="359029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C66806A2-5415-42E8-B6A8-FB33C677B20D}"/>
              </a:ext>
            </a:extLst>
          </p:cNvPr>
          <p:cNvCxnSpPr>
            <a:cxnSpLocks/>
          </p:cNvCxnSpPr>
          <p:nvPr/>
        </p:nvCxnSpPr>
        <p:spPr>
          <a:xfrm flipH="1" flipV="1">
            <a:off x="5596607" y="2878848"/>
            <a:ext cx="2182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9054E928-F772-412A-8E26-D9F1FA7D1156}"/>
              </a:ext>
            </a:extLst>
          </p:cNvPr>
          <p:cNvCxnSpPr>
            <a:cxnSpLocks/>
          </p:cNvCxnSpPr>
          <p:nvPr/>
        </p:nvCxnSpPr>
        <p:spPr>
          <a:xfrm flipV="1">
            <a:off x="5788378" y="2859354"/>
            <a:ext cx="0" cy="359029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05E77E9C-00EA-4F47-9B7D-A69CF0696262}"/>
              </a:ext>
            </a:extLst>
          </p:cNvPr>
          <p:cNvCxnSpPr>
            <a:cxnSpLocks/>
          </p:cNvCxnSpPr>
          <p:nvPr/>
        </p:nvCxnSpPr>
        <p:spPr>
          <a:xfrm flipH="1" flipV="1">
            <a:off x="4049584" y="2905159"/>
            <a:ext cx="2182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39B83471-ED8E-42FE-81E2-40907BC0418C}"/>
              </a:ext>
            </a:extLst>
          </p:cNvPr>
          <p:cNvCxnSpPr>
            <a:cxnSpLocks/>
          </p:cNvCxnSpPr>
          <p:nvPr/>
        </p:nvCxnSpPr>
        <p:spPr>
          <a:xfrm flipV="1">
            <a:off x="4241355" y="2885665"/>
            <a:ext cx="0" cy="359029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7556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B949FD-EA3F-4380-8155-D884B4A19E9E}"/>
              </a:ext>
            </a:extLst>
          </p:cNvPr>
          <p:cNvCxnSpPr>
            <a:cxnSpLocks/>
          </p:cNvCxnSpPr>
          <p:nvPr/>
        </p:nvCxnSpPr>
        <p:spPr>
          <a:xfrm flipV="1">
            <a:off x="4550760" y="6162797"/>
            <a:ext cx="7315682" cy="162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178FEA5-0125-4AAB-9C1C-0C0412E4C309}"/>
              </a:ext>
            </a:extLst>
          </p:cNvPr>
          <p:cNvCxnSpPr>
            <a:cxnSpLocks/>
          </p:cNvCxnSpPr>
          <p:nvPr/>
        </p:nvCxnSpPr>
        <p:spPr>
          <a:xfrm flipV="1">
            <a:off x="4550760" y="6325071"/>
            <a:ext cx="7161129" cy="210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2954606" y="3038928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>
            <a:off x="2954606" y="4183977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 flipV="1">
            <a:off x="2937543" y="5241541"/>
            <a:ext cx="6707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2937543" y="1875201"/>
            <a:ext cx="67149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504713" cy="4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8341695" cy="67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 flipH="1">
            <a:off x="2687318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275983" y="130211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5853289" y="1315514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>
            <a:off x="7469111" y="1234122"/>
            <a:ext cx="0" cy="47548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 flipV="1">
            <a:off x="2687318" y="1221074"/>
            <a:ext cx="2381192" cy="15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 flipV="1">
            <a:off x="4275983" y="1302112"/>
            <a:ext cx="1025286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319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1641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4007"/>
            <a:ext cx="7496628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79692"/>
            <a:ext cx="7524594" cy="40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1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2" name="Trapezoid 171">
            <a:extLst>
              <a:ext uri="{FF2B5EF4-FFF2-40B4-BE49-F238E27FC236}">
                <a16:creationId xmlns:a16="http://schemas.microsoft.com/office/drawing/2014/main" id="{2B42B03C-218D-4D6D-A9EB-26E67A4A39ED}"/>
              </a:ext>
            </a:extLst>
          </p:cNvPr>
          <p:cNvSpPr/>
          <p:nvPr/>
        </p:nvSpPr>
        <p:spPr>
          <a:xfrm rot="5400000">
            <a:off x="7540999" y="149488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4" name="Trapezoid 173">
            <a:extLst>
              <a:ext uri="{FF2B5EF4-FFF2-40B4-BE49-F238E27FC236}">
                <a16:creationId xmlns:a16="http://schemas.microsoft.com/office/drawing/2014/main" id="{2D4FE7D3-BD8A-4363-B9AA-8A3F58D02435}"/>
              </a:ext>
            </a:extLst>
          </p:cNvPr>
          <p:cNvSpPr/>
          <p:nvPr/>
        </p:nvSpPr>
        <p:spPr>
          <a:xfrm rot="5400000">
            <a:off x="7527815" y="264582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5" name="Trapezoid 174">
            <a:extLst>
              <a:ext uri="{FF2B5EF4-FFF2-40B4-BE49-F238E27FC236}">
                <a16:creationId xmlns:a16="http://schemas.microsoft.com/office/drawing/2014/main" id="{F447E00C-33F7-4BAE-A67C-F2073698D8A2}"/>
              </a:ext>
            </a:extLst>
          </p:cNvPr>
          <p:cNvSpPr/>
          <p:nvPr/>
        </p:nvSpPr>
        <p:spPr>
          <a:xfrm rot="5400000">
            <a:off x="7528712" y="3810554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Trapezoid 175">
            <a:extLst>
              <a:ext uri="{FF2B5EF4-FFF2-40B4-BE49-F238E27FC236}">
                <a16:creationId xmlns:a16="http://schemas.microsoft.com/office/drawing/2014/main" id="{204D17ED-7BB6-43F6-B627-699F6149EDF5}"/>
              </a:ext>
            </a:extLst>
          </p:cNvPr>
          <p:cNvSpPr/>
          <p:nvPr/>
        </p:nvSpPr>
        <p:spPr>
          <a:xfrm rot="5400000">
            <a:off x="7515528" y="494244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Trapezoid 176">
            <a:extLst>
              <a:ext uri="{FF2B5EF4-FFF2-40B4-BE49-F238E27FC236}">
                <a16:creationId xmlns:a16="http://schemas.microsoft.com/office/drawing/2014/main" id="{6DC39291-D0BA-4623-AB9E-2B4F16BF343E}"/>
              </a:ext>
            </a:extLst>
          </p:cNvPr>
          <p:cNvSpPr/>
          <p:nvPr/>
        </p:nvSpPr>
        <p:spPr>
          <a:xfrm rot="5400000">
            <a:off x="5953264" y="151156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Trapezoid 177">
            <a:extLst>
              <a:ext uri="{FF2B5EF4-FFF2-40B4-BE49-F238E27FC236}">
                <a16:creationId xmlns:a16="http://schemas.microsoft.com/office/drawing/2014/main" id="{BE12671C-9AB4-4911-8027-9AEBF3A7B08E}"/>
              </a:ext>
            </a:extLst>
          </p:cNvPr>
          <p:cNvSpPr/>
          <p:nvPr/>
        </p:nvSpPr>
        <p:spPr>
          <a:xfrm rot="5400000">
            <a:off x="5940080" y="2643457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Trapezoid 178">
            <a:extLst>
              <a:ext uri="{FF2B5EF4-FFF2-40B4-BE49-F238E27FC236}">
                <a16:creationId xmlns:a16="http://schemas.microsoft.com/office/drawing/2014/main" id="{60ED0661-160E-4937-ADE2-2B808FB2BB87}"/>
              </a:ext>
            </a:extLst>
          </p:cNvPr>
          <p:cNvSpPr/>
          <p:nvPr/>
        </p:nvSpPr>
        <p:spPr>
          <a:xfrm rot="5400000">
            <a:off x="5940977" y="382723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F3329E8A-7F22-452E-B29E-B7B9D62414AA}"/>
              </a:ext>
            </a:extLst>
          </p:cNvPr>
          <p:cNvSpPr/>
          <p:nvPr/>
        </p:nvSpPr>
        <p:spPr>
          <a:xfrm rot="5400000">
            <a:off x="5927793" y="495912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B386366F-9B96-4C44-8606-111BA948EECC}"/>
              </a:ext>
            </a:extLst>
          </p:cNvPr>
          <p:cNvSpPr/>
          <p:nvPr/>
        </p:nvSpPr>
        <p:spPr>
          <a:xfrm rot="5400000">
            <a:off x="4365652" y="149605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Trapezoid 181">
            <a:extLst>
              <a:ext uri="{FF2B5EF4-FFF2-40B4-BE49-F238E27FC236}">
                <a16:creationId xmlns:a16="http://schemas.microsoft.com/office/drawing/2014/main" id="{41A89E01-F362-475E-9774-605F86CB9B02}"/>
              </a:ext>
            </a:extLst>
          </p:cNvPr>
          <p:cNvSpPr/>
          <p:nvPr/>
        </p:nvSpPr>
        <p:spPr>
          <a:xfrm rot="5400000">
            <a:off x="4352468" y="263747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Trapezoid 182">
            <a:extLst>
              <a:ext uri="{FF2B5EF4-FFF2-40B4-BE49-F238E27FC236}">
                <a16:creationId xmlns:a16="http://schemas.microsoft.com/office/drawing/2014/main" id="{F779C315-950D-46AD-ACE3-E775716E9D3C}"/>
              </a:ext>
            </a:extLst>
          </p:cNvPr>
          <p:cNvSpPr/>
          <p:nvPr/>
        </p:nvSpPr>
        <p:spPr>
          <a:xfrm rot="5400000">
            <a:off x="4353365" y="381172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Trapezoid 183">
            <a:extLst>
              <a:ext uri="{FF2B5EF4-FFF2-40B4-BE49-F238E27FC236}">
                <a16:creationId xmlns:a16="http://schemas.microsoft.com/office/drawing/2014/main" id="{15510242-CDFC-4D7C-A3DD-09642604576B}"/>
              </a:ext>
            </a:extLst>
          </p:cNvPr>
          <p:cNvSpPr/>
          <p:nvPr/>
        </p:nvSpPr>
        <p:spPr>
          <a:xfrm rot="5400000">
            <a:off x="4340181" y="494361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Trapezoid 184">
            <a:extLst>
              <a:ext uri="{FF2B5EF4-FFF2-40B4-BE49-F238E27FC236}">
                <a16:creationId xmlns:a16="http://schemas.microsoft.com/office/drawing/2014/main" id="{7A161D54-471D-4716-9219-8D417F79C3F6}"/>
              </a:ext>
            </a:extLst>
          </p:cNvPr>
          <p:cNvSpPr/>
          <p:nvPr/>
        </p:nvSpPr>
        <p:spPr>
          <a:xfrm rot="5400000">
            <a:off x="2803536" y="149534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6" name="Trapezoid 185">
            <a:extLst>
              <a:ext uri="{FF2B5EF4-FFF2-40B4-BE49-F238E27FC236}">
                <a16:creationId xmlns:a16="http://schemas.microsoft.com/office/drawing/2014/main" id="{8E6129F6-83F8-423A-94CB-44F0678973F4}"/>
              </a:ext>
            </a:extLst>
          </p:cNvPr>
          <p:cNvSpPr/>
          <p:nvPr/>
        </p:nvSpPr>
        <p:spPr>
          <a:xfrm rot="5400000">
            <a:off x="2790352" y="2627240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6A4C41D5-6F8D-4BE2-A438-BC373AC60A72}"/>
              </a:ext>
            </a:extLst>
          </p:cNvPr>
          <p:cNvSpPr/>
          <p:nvPr/>
        </p:nvSpPr>
        <p:spPr>
          <a:xfrm rot="5400000">
            <a:off x="2791249" y="381101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512EA16E-00CE-4E85-9823-4A835D99C4EC}"/>
              </a:ext>
            </a:extLst>
          </p:cNvPr>
          <p:cNvSpPr/>
          <p:nvPr/>
        </p:nvSpPr>
        <p:spPr>
          <a:xfrm rot="5400000">
            <a:off x="2778065" y="494291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826927-D3F4-4CF6-AB41-BE1BA1726CE0}"/>
              </a:ext>
            </a:extLst>
          </p:cNvPr>
          <p:cNvCxnSpPr>
            <a:cxnSpLocks/>
          </p:cNvCxnSpPr>
          <p:nvPr/>
        </p:nvCxnSpPr>
        <p:spPr>
          <a:xfrm>
            <a:off x="2943920" y="169962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8650596-B8A9-4E1A-AF57-2441E936E678}"/>
              </a:ext>
            </a:extLst>
          </p:cNvPr>
          <p:cNvCxnSpPr>
            <a:cxnSpLocks/>
          </p:cNvCxnSpPr>
          <p:nvPr/>
        </p:nvCxnSpPr>
        <p:spPr>
          <a:xfrm>
            <a:off x="2943920" y="28689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0ECC0F-0ABC-4AFA-AEEF-E9EEABD7C30B}"/>
              </a:ext>
            </a:extLst>
          </p:cNvPr>
          <p:cNvCxnSpPr>
            <a:cxnSpLocks/>
          </p:cNvCxnSpPr>
          <p:nvPr/>
        </p:nvCxnSpPr>
        <p:spPr>
          <a:xfrm>
            <a:off x="2943920" y="4052762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067F497-0C9B-4285-B0B8-05F85037DD45}"/>
              </a:ext>
            </a:extLst>
          </p:cNvPr>
          <p:cNvCxnSpPr>
            <a:cxnSpLocks/>
          </p:cNvCxnSpPr>
          <p:nvPr/>
        </p:nvCxnSpPr>
        <p:spPr>
          <a:xfrm>
            <a:off x="2936860" y="515375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06F83F2-3AC6-484C-A16C-9C5E722E73EB}"/>
              </a:ext>
            </a:extLst>
          </p:cNvPr>
          <p:cNvCxnSpPr>
            <a:cxnSpLocks/>
          </p:cNvCxnSpPr>
          <p:nvPr/>
        </p:nvCxnSpPr>
        <p:spPr>
          <a:xfrm>
            <a:off x="4494731" y="1718756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6D33863-5EE2-4A47-9DFB-0269B8632CA9}"/>
              </a:ext>
            </a:extLst>
          </p:cNvPr>
          <p:cNvCxnSpPr>
            <a:cxnSpLocks/>
          </p:cNvCxnSpPr>
          <p:nvPr/>
        </p:nvCxnSpPr>
        <p:spPr>
          <a:xfrm>
            <a:off x="4494731" y="286906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DE3D52E-0534-458C-AB7A-29AF0D4D2280}"/>
              </a:ext>
            </a:extLst>
          </p:cNvPr>
          <p:cNvCxnSpPr>
            <a:cxnSpLocks/>
          </p:cNvCxnSpPr>
          <p:nvPr/>
        </p:nvCxnSpPr>
        <p:spPr>
          <a:xfrm>
            <a:off x="4494731" y="402427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7261688-0F8D-48F3-88CD-91E13DA9B9B3}"/>
              </a:ext>
            </a:extLst>
          </p:cNvPr>
          <p:cNvCxnSpPr>
            <a:cxnSpLocks/>
          </p:cNvCxnSpPr>
          <p:nvPr/>
        </p:nvCxnSpPr>
        <p:spPr>
          <a:xfrm>
            <a:off x="4487671" y="5172885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8E7E192-F731-4A63-A171-C50AFB487836}"/>
              </a:ext>
            </a:extLst>
          </p:cNvPr>
          <p:cNvCxnSpPr>
            <a:cxnSpLocks/>
          </p:cNvCxnSpPr>
          <p:nvPr/>
        </p:nvCxnSpPr>
        <p:spPr>
          <a:xfrm>
            <a:off x="6106969" y="172847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99FF37F-1B05-4579-B370-7AADA7122389}"/>
              </a:ext>
            </a:extLst>
          </p:cNvPr>
          <p:cNvCxnSpPr>
            <a:cxnSpLocks/>
          </p:cNvCxnSpPr>
          <p:nvPr/>
        </p:nvCxnSpPr>
        <p:spPr>
          <a:xfrm>
            <a:off x="6106969" y="28787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447258-C368-46CD-AB46-5B0192417A5A}"/>
              </a:ext>
            </a:extLst>
          </p:cNvPr>
          <p:cNvCxnSpPr>
            <a:cxnSpLocks/>
          </p:cNvCxnSpPr>
          <p:nvPr/>
        </p:nvCxnSpPr>
        <p:spPr>
          <a:xfrm>
            <a:off x="6106969" y="403398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8C9322C-F4B2-4617-A49D-C66C7FC1B16E}"/>
              </a:ext>
            </a:extLst>
          </p:cNvPr>
          <p:cNvCxnSpPr>
            <a:cxnSpLocks/>
          </p:cNvCxnSpPr>
          <p:nvPr/>
        </p:nvCxnSpPr>
        <p:spPr>
          <a:xfrm>
            <a:off x="6099909" y="518260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328EBC-0DCC-475D-947D-5E72D689A2F0}"/>
              </a:ext>
            </a:extLst>
          </p:cNvPr>
          <p:cNvCxnSpPr>
            <a:cxnSpLocks/>
          </p:cNvCxnSpPr>
          <p:nvPr/>
        </p:nvCxnSpPr>
        <p:spPr>
          <a:xfrm>
            <a:off x="7678307" y="170908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C82707F-663A-4393-A5D8-577AC6A4DA1A}"/>
              </a:ext>
            </a:extLst>
          </p:cNvPr>
          <p:cNvCxnSpPr>
            <a:cxnSpLocks/>
          </p:cNvCxnSpPr>
          <p:nvPr/>
        </p:nvCxnSpPr>
        <p:spPr>
          <a:xfrm>
            <a:off x="7678307" y="2878441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3636C9E-6690-4752-85E0-F17D47B6F5A4}"/>
              </a:ext>
            </a:extLst>
          </p:cNvPr>
          <p:cNvCxnSpPr>
            <a:cxnSpLocks/>
          </p:cNvCxnSpPr>
          <p:nvPr/>
        </p:nvCxnSpPr>
        <p:spPr>
          <a:xfrm>
            <a:off x="7678307" y="401459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4A57262-C549-4458-BAC1-E69FC9A33465}"/>
              </a:ext>
            </a:extLst>
          </p:cNvPr>
          <p:cNvCxnSpPr>
            <a:cxnSpLocks/>
          </p:cNvCxnSpPr>
          <p:nvPr/>
        </p:nvCxnSpPr>
        <p:spPr>
          <a:xfrm>
            <a:off x="7671247" y="5163209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8BED11C-1280-445B-AC88-E76FEC269E7E}"/>
              </a:ext>
            </a:extLst>
          </p:cNvPr>
          <p:cNvCxnSpPr>
            <a:cxnSpLocks/>
          </p:cNvCxnSpPr>
          <p:nvPr/>
        </p:nvCxnSpPr>
        <p:spPr>
          <a:xfrm>
            <a:off x="74691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ACE4901-87A3-4D45-B9ED-A4044CED3719}"/>
              </a:ext>
            </a:extLst>
          </p:cNvPr>
          <p:cNvCxnSpPr>
            <a:cxnSpLocks/>
          </p:cNvCxnSpPr>
          <p:nvPr/>
        </p:nvCxnSpPr>
        <p:spPr>
          <a:xfrm>
            <a:off x="74595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AA84FDB-04EF-4C75-8518-2A340BDC9389}"/>
              </a:ext>
            </a:extLst>
          </p:cNvPr>
          <p:cNvCxnSpPr>
            <a:cxnSpLocks/>
          </p:cNvCxnSpPr>
          <p:nvPr/>
        </p:nvCxnSpPr>
        <p:spPr>
          <a:xfrm>
            <a:off x="74595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B400460-E5EF-44BB-B271-57BD18C3E9F8}"/>
              </a:ext>
            </a:extLst>
          </p:cNvPr>
          <p:cNvCxnSpPr>
            <a:cxnSpLocks/>
          </p:cNvCxnSpPr>
          <p:nvPr/>
        </p:nvCxnSpPr>
        <p:spPr>
          <a:xfrm>
            <a:off x="74500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357087-BC76-4C03-A6C7-8E2F06964186}"/>
              </a:ext>
            </a:extLst>
          </p:cNvPr>
          <p:cNvCxnSpPr>
            <a:cxnSpLocks/>
          </p:cNvCxnSpPr>
          <p:nvPr/>
        </p:nvCxnSpPr>
        <p:spPr>
          <a:xfrm>
            <a:off x="58689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F6353AA-E819-4347-9321-6B96D0BF5C11}"/>
              </a:ext>
            </a:extLst>
          </p:cNvPr>
          <p:cNvCxnSpPr>
            <a:cxnSpLocks/>
          </p:cNvCxnSpPr>
          <p:nvPr/>
        </p:nvCxnSpPr>
        <p:spPr>
          <a:xfrm>
            <a:off x="58593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1916ABA-1709-4221-A1E9-46D0A34ACFBD}"/>
              </a:ext>
            </a:extLst>
          </p:cNvPr>
          <p:cNvCxnSpPr>
            <a:cxnSpLocks/>
          </p:cNvCxnSpPr>
          <p:nvPr/>
        </p:nvCxnSpPr>
        <p:spPr>
          <a:xfrm>
            <a:off x="58593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607475C-C208-4A20-8F16-FD2C21DC25B2}"/>
              </a:ext>
            </a:extLst>
          </p:cNvPr>
          <p:cNvCxnSpPr>
            <a:cxnSpLocks/>
          </p:cNvCxnSpPr>
          <p:nvPr/>
        </p:nvCxnSpPr>
        <p:spPr>
          <a:xfrm>
            <a:off x="58498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F1FFDE8-F629-4314-A206-7DC0DBC7C741}"/>
              </a:ext>
            </a:extLst>
          </p:cNvPr>
          <p:cNvCxnSpPr>
            <a:cxnSpLocks/>
          </p:cNvCxnSpPr>
          <p:nvPr/>
        </p:nvCxnSpPr>
        <p:spPr>
          <a:xfrm>
            <a:off x="4297286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D237D01-0624-4F12-ACE4-F63AB1C05967}"/>
              </a:ext>
            </a:extLst>
          </p:cNvPr>
          <p:cNvCxnSpPr>
            <a:cxnSpLocks/>
          </p:cNvCxnSpPr>
          <p:nvPr/>
        </p:nvCxnSpPr>
        <p:spPr>
          <a:xfrm>
            <a:off x="4287761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9054672-1738-4696-94BD-2423F32A81E1}"/>
              </a:ext>
            </a:extLst>
          </p:cNvPr>
          <p:cNvCxnSpPr>
            <a:cxnSpLocks/>
          </p:cNvCxnSpPr>
          <p:nvPr/>
        </p:nvCxnSpPr>
        <p:spPr>
          <a:xfrm>
            <a:off x="4287761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99CC656-BEC0-46B8-9B80-CB48985E16CA}"/>
              </a:ext>
            </a:extLst>
          </p:cNvPr>
          <p:cNvCxnSpPr>
            <a:cxnSpLocks/>
          </p:cNvCxnSpPr>
          <p:nvPr/>
        </p:nvCxnSpPr>
        <p:spPr>
          <a:xfrm>
            <a:off x="4278236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780E601-5F45-4DE2-BA11-5568C05C4A8C}"/>
              </a:ext>
            </a:extLst>
          </p:cNvPr>
          <p:cNvCxnSpPr>
            <a:cxnSpLocks/>
          </p:cNvCxnSpPr>
          <p:nvPr/>
        </p:nvCxnSpPr>
        <p:spPr>
          <a:xfrm>
            <a:off x="2716136" y="16615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3D105D0-ABD5-41DB-9304-7FF08C9475CE}"/>
              </a:ext>
            </a:extLst>
          </p:cNvPr>
          <p:cNvCxnSpPr>
            <a:cxnSpLocks/>
          </p:cNvCxnSpPr>
          <p:nvPr/>
        </p:nvCxnSpPr>
        <p:spPr>
          <a:xfrm>
            <a:off x="2706611" y="2814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2C88BFE-2C2C-4689-BFAA-00CF4BB6094E}"/>
              </a:ext>
            </a:extLst>
          </p:cNvPr>
          <p:cNvCxnSpPr>
            <a:cxnSpLocks/>
          </p:cNvCxnSpPr>
          <p:nvPr/>
        </p:nvCxnSpPr>
        <p:spPr>
          <a:xfrm>
            <a:off x="2706611" y="3966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716AEA-EA9E-49D1-B637-529A71F9CEF7}"/>
              </a:ext>
            </a:extLst>
          </p:cNvPr>
          <p:cNvCxnSpPr>
            <a:cxnSpLocks/>
          </p:cNvCxnSpPr>
          <p:nvPr/>
        </p:nvCxnSpPr>
        <p:spPr>
          <a:xfrm>
            <a:off x="2697086" y="5119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3A9C390-C7ED-45B8-9626-00253CDDE660}"/>
              </a:ext>
            </a:extLst>
          </p:cNvPr>
          <p:cNvCxnSpPr>
            <a:cxnSpLocks/>
          </p:cNvCxnSpPr>
          <p:nvPr/>
        </p:nvCxnSpPr>
        <p:spPr>
          <a:xfrm>
            <a:off x="7383386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5635544-4B0D-48A1-9A89-0B43CF3E14C8}"/>
              </a:ext>
            </a:extLst>
          </p:cNvPr>
          <p:cNvCxnSpPr>
            <a:cxnSpLocks/>
          </p:cNvCxnSpPr>
          <p:nvPr/>
        </p:nvCxnSpPr>
        <p:spPr>
          <a:xfrm>
            <a:off x="73643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7C68425-42A9-4C27-8382-5E2635CB22DF}"/>
              </a:ext>
            </a:extLst>
          </p:cNvPr>
          <p:cNvCxnSpPr>
            <a:cxnSpLocks/>
          </p:cNvCxnSpPr>
          <p:nvPr/>
        </p:nvCxnSpPr>
        <p:spPr>
          <a:xfrm>
            <a:off x="73738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A534155-6B26-4F98-932B-0A74354399AA}"/>
              </a:ext>
            </a:extLst>
          </p:cNvPr>
          <p:cNvCxnSpPr>
            <a:cxnSpLocks/>
          </p:cNvCxnSpPr>
          <p:nvPr/>
        </p:nvCxnSpPr>
        <p:spPr>
          <a:xfrm>
            <a:off x="73548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9761C2F-8903-49E1-ADFA-8EFF940C6A65}"/>
              </a:ext>
            </a:extLst>
          </p:cNvPr>
          <p:cNvCxnSpPr>
            <a:cxnSpLocks/>
          </p:cNvCxnSpPr>
          <p:nvPr/>
        </p:nvCxnSpPr>
        <p:spPr>
          <a:xfrm>
            <a:off x="577366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ED5857-A3CD-4717-A785-2B01CE77A40B}"/>
              </a:ext>
            </a:extLst>
          </p:cNvPr>
          <p:cNvCxnSpPr>
            <a:cxnSpLocks/>
          </p:cNvCxnSpPr>
          <p:nvPr/>
        </p:nvCxnSpPr>
        <p:spPr>
          <a:xfrm>
            <a:off x="5735561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6DC6B19-E9AF-45C5-A6FE-3C7DB18B0AD3}"/>
              </a:ext>
            </a:extLst>
          </p:cNvPr>
          <p:cNvCxnSpPr>
            <a:cxnSpLocks/>
          </p:cNvCxnSpPr>
          <p:nvPr/>
        </p:nvCxnSpPr>
        <p:spPr>
          <a:xfrm>
            <a:off x="57355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43FCB28-2D32-4ADC-9E65-B9FCB836038D}"/>
              </a:ext>
            </a:extLst>
          </p:cNvPr>
          <p:cNvCxnSpPr>
            <a:cxnSpLocks/>
          </p:cNvCxnSpPr>
          <p:nvPr/>
        </p:nvCxnSpPr>
        <p:spPr>
          <a:xfrm>
            <a:off x="5726036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61B6A8-B1ED-4098-B2CF-DF4BBB4D18EA}"/>
              </a:ext>
            </a:extLst>
          </p:cNvPr>
          <p:cNvCxnSpPr>
            <a:cxnSpLocks/>
          </p:cNvCxnSpPr>
          <p:nvPr/>
        </p:nvCxnSpPr>
        <p:spPr>
          <a:xfrm>
            <a:off x="419251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5848DA2-218E-4E6E-9A0F-4315BCCD82F0}"/>
              </a:ext>
            </a:extLst>
          </p:cNvPr>
          <p:cNvCxnSpPr>
            <a:cxnSpLocks/>
          </p:cNvCxnSpPr>
          <p:nvPr/>
        </p:nvCxnSpPr>
        <p:spPr>
          <a:xfrm>
            <a:off x="41639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C72482E-B5DD-4D80-B724-871D8717FC20}"/>
              </a:ext>
            </a:extLst>
          </p:cNvPr>
          <p:cNvCxnSpPr>
            <a:cxnSpLocks/>
          </p:cNvCxnSpPr>
          <p:nvPr/>
        </p:nvCxnSpPr>
        <p:spPr>
          <a:xfrm>
            <a:off x="4163936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AF4DC6-823B-473A-AA99-DFD9F49CF747}"/>
              </a:ext>
            </a:extLst>
          </p:cNvPr>
          <p:cNvCxnSpPr>
            <a:cxnSpLocks/>
          </p:cNvCxnSpPr>
          <p:nvPr/>
        </p:nvCxnSpPr>
        <p:spPr>
          <a:xfrm>
            <a:off x="41544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23375A-0597-49AA-AF8E-5D75735A45FE}"/>
              </a:ext>
            </a:extLst>
          </p:cNvPr>
          <p:cNvCxnSpPr>
            <a:cxnSpLocks/>
          </p:cNvCxnSpPr>
          <p:nvPr/>
        </p:nvCxnSpPr>
        <p:spPr>
          <a:xfrm>
            <a:off x="2620886" y="15376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902DAFD-F027-437B-B9BA-B264BC628A0D}"/>
              </a:ext>
            </a:extLst>
          </p:cNvPr>
          <p:cNvCxnSpPr>
            <a:cxnSpLocks/>
          </p:cNvCxnSpPr>
          <p:nvPr/>
        </p:nvCxnSpPr>
        <p:spPr>
          <a:xfrm>
            <a:off x="2582786" y="2690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795D805-E79E-4556-8915-836D8FDCE8ED}"/>
              </a:ext>
            </a:extLst>
          </p:cNvPr>
          <p:cNvCxnSpPr>
            <a:cxnSpLocks/>
          </p:cNvCxnSpPr>
          <p:nvPr/>
        </p:nvCxnSpPr>
        <p:spPr>
          <a:xfrm>
            <a:off x="2582786" y="3842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88EBF80-C537-4E5F-A301-25127E901C3D}"/>
              </a:ext>
            </a:extLst>
          </p:cNvPr>
          <p:cNvCxnSpPr>
            <a:cxnSpLocks/>
          </p:cNvCxnSpPr>
          <p:nvPr/>
        </p:nvCxnSpPr>
        <p:spPr>
          <a:xfrm>
            <a:off x="2573261" y="4995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1307616-47CE-46F1-BBDA-3DB5C3402ED3}"/>
              </a:ext>
            </a:extLst>
          </p:cNvPr>
          <p:cNvCxnSpPr>
            <a:cxnSpLocks/>
          </p:cNvCxnSpPr>
          <p:nvPr/>
        </p:nvCxnSpPr>
        <p:spPr>
          <a:xfrm rot="5400000">
            <a:off x="7305281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E1EA25A-D798-49FA-A60E-E4CB849D3731}"/>
              </a:ext>
            </a:extLst>
          </p:cNvPr>
          <p:cNvCxnSpPr>
            <a:cxnSpLocks/>
          </p:cNvCxnSpPr>
          <p:nvPr/>
        </p:nvCxnSpPr>
        <p:spPr>
          <a:xfrm rot="5400000">
            <a:off x="72862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856DFE9-6B1F-4223-9208-624F8CD38893}"/>
              </a:ext>
            </a:extLst>
          </p:cNvPr>
          <p:cNvCxnSpPr>
            <a:cxnSpLocks/>
          </p:cNvCxnSpPr>
          <p:nvPr/>
        </p:nvCxnSpPr>
        <p:spPr>
          <a:xfrm rot="5400000">
            <a:off x="72957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8D00E6F0-A39E-45F7-BDBB-ACE44F2E6AF3}"/>
              </a:ext>
            </a:extLst>
          </p:cNvPr>
          <p:cNvCxnSpPr>
            <a:cxnSpLocks/>
          </p:cNvCxnSpPr>
          <p:nvPr/>
        </p:nvCxnSpPr>
        <p:spPr>
          <a:xfrm rot="5400000">
            <a:off x="72767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DF8348E-46A3-4A74-B329-01E2321CE5CA}"/>
              </a:ext>
            </a:extLst>
          </p:cNvPr>
          <p:cNvCxnSpPr>
            <a:cxnSpLocks/>
          </p:cNvCxnSpPr>
          <p:nvPr/>
        </p:nvCxnSpPr>
        <p:spPr>
          <a:xfrm rot="5400000">
            <a:off x="569555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ABF6BF1-AAB3-424C-BBAE-4B065C477721}"/>
              </a:ext>
            </a:extLst>
          </p:cNvPr>
          <p:cNvCxnSpPr>
            <a:cxnSpLocks/>
          </p:cNvCxnSpPr>
          <p:nvPr/>
        </p:nvCxnSpPr>
        <p:spPr>
          <a:xfrm rot="5400000">
            <a:off x="5657456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AF9A487-1B37-4421-A145-98FBFFD83E59}"/>
              </a:ext>
            </a:extLst>
          </p:cNvPr>
          <p:cNvCxnSpPr>
            <a:cxnSpLocks/>
          </p:cNvCxnSpPr>
          <p:nvPr/>
        </p:nvCxnSpPr>
        <p:spPr>
          <a:xfrm rot="5400000">
            <a:off x="56574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A024B73-BFAE-4D1C-A9F6-F63AE80BF58A}"/>
              </a:ext>
            </a:extLst>
          </p:cNvPr>
          <p:cNvCxnSpPr>
            <a:cxnSpLocks/>
          </p:cNvCxnSpPr>
          <p:nvPr/>
        </p:nvCxnSpPr>
        <p:spPr>
          <a:xfrm rot="5400000">
            <a:off x="5647931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8470925-A98D-4C63-B2A0-839B67D21578}"/>
              </a:ext>
            </a:extLst>
          </p:cNvPr>
          <p:cNvCxnSpPr>
            <a:cxnSpLocks/>
          </p:cNvCxnSpPr>
          <p:nvPr/>
        </p:nvCxnSpPr>
        <p:spPr>
          <a:xfrm rot="5400000">
            <a:off x="411440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4CBB203-99BF-45D3-8CB3-FFF1F820EC86}"/>
              </a:ext>
            </a:extLst>
          </p:cNvPr>
          <p:cNvCxnSpPr>
            <a:cxnSpLocks/>
          </p:cNvCxnSpPr>
          <p:nvPr/>
        </p:nvCxnSpPr>
        <p:spPr>
          <a:xfrm rot="5400000">
            <a:off x="40858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F835092-9901-43B6-BF39-16E518FD2F0E}"/>
              </a:ext>
            </a:extLst>
          </p:cNvPr>
          <p:cNvCxnSpPr>
            <a:cxnSpLocks/>
          </p:cNvCxnSpPr>
          <p:nvPr/>
        </p:nvCxnSpPr>
        <p:spPr>
          <a:xfrm rot="5400000">
            <a:off x="4085831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407BEC-D42D-4F67-A1A9-FEAFD0A88BBD}"/>
              </a:ext>
            </a:extLst>
          </p:cNvPr>
          <p:cNvCxnSpPr>
            <a:cxnSpLocks/>
          </p:cNvCxnSpPr>
          <p:nvPr/>
        </p:nvCxnSpPr>
        <p:spPr>
          <a:xfrm rot="5400000">
            <a:off x="40763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5A3315F-6BFB-4C5E-912F-7A43FAF2A4CA}"/>
              </a:ext>
            </a:extLst>
          </p:cNvPr>
          <p:cNvCxnSpPr>
            <a:cxnSpLocks/>
          </p:cNvCxnSpPr>
          <p:nvPr/>
        </p:nvCxnSpPr>
        <p:spPr>
          <a:xfrm rot="5400000">
            <a:off x="2542781" y="14443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818552C4-578D-46F5-89CC-C13A5C833171}"/>
              </a:ext>
            </a:extLst>
          </p:cNvPr>
          <p:cNvCxnSpPr>
            <a:cxnSpLocks/>
          </p:cNvCxnSpPr>
          <p:nvPr/>
        </p:nvCxnSpPr>
        <p:spPr>
          <a:xfrm rot="5400000">
            <a:off x="2504681" y="2596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49F52E2-45D0-4EAB-AF50-103B531F2D47}"/>
              </a:ext>
            </a:extLst>
          </p:cNvPr>
          <p:cNvCxnSpPr>
            <a:cxnSpLocks/>
          </p:cNvCxnSpPr>
          <p:nvPr/>
        </p:nvCxnSpPr>
        <p:spPr>
          <a:xfrm rot="5400000">
            <a:off x="2504681" y="3749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08F7A23-FFF0-403D-9509-905A2F7940ED}"/>
              </a:ext>
            </a:extLst>
          </p:cNvPr>
          <p:cNvCxnSpPr>
            <a:cxnSpLocks/>
          </p:cNvCxnSpPr>
          <p:nvPr/>
        </p:nvCxnSpPr>
        <p:spPr>
          <a:xfrm rot="5400000">
            <a:off x="2495156" y="4901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600A2B8-EE26-426D-BB0A-911FAC52C8AE}"/>
              </a:ext>
            </a:extLst>
          </p:cNvPr>
          <p:cNvCxnSpPr>
            <a:cxnSpLocks/>
          </p:cNvCxnSpPr>
          <p:nvPr/>
        </p:nvCxnSpPr>
        <p:spPr>
          <a:xfrm>
            <a:off x="7411961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34912C3-C4CC-4A68-A113-47935A89394D}"/>
              </a:ext>
            </a:extLst>
          </p:cNvPr>
          <p:cNvCxnSpPr>
            <a:cxnSpLocks/>
          </p:cNvCxnSpPr>
          <p:nvPr/>
        </p:nvCxnSpPr>
        <p:spPr>
          <a:xfrm>
            <a:off x="73929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9F0EEEB-5F7E-4196-AD08-43985AE78032}"/>
              </a:ext>
            </a:extLst>
          </p:cNvPr>
          <p:cNvCxnSpPr>
            <a:cxnSpLocks/>
          </p:cNvCxnSpPr>
          <p:nvPr/>
        </p:nvCxnSpPr>
        <p:spPr>
          <a:xfrm>
            <a:off x="7402436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50D7AC8-DBB2-4541-B54C-69FB65509E6E}"/>
              </a:ext>
            </a:extLst>
          </p:cNvPr>
          <p:cNvCxnSpPr>
            <a:cxnSpLocks/>
          </p:cNvCxnSpPr>
          <p:nvPr/>
        </p:nvCxnSpPr>
        <p:spPr>
          <a:xfrm>
            <a:off x="73833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460E64-2DAD-47F5-AB69-B71BCDF3CC84}"/>
              </a:ext>
            </a:extLst>
          </p:cNvPr>
          <p:cNvCxnSpPr>
            <a:cxnSpLocks/>
          </p:cNvCxnSpPr>
          <p:nvPr/>
        </p:nvCxnSpPr>
        <p:spPr>
          <a:xfrm>
            <a:off x="580223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E3206CB-9F1E-472B-AEB7-8BF98AE51F1D}"/>
              </a:ext>
            </a:extLst>
          </p:cNvPr>
          <p:cNvCxnSpPr>
            <a:cxnSpLocks/>
          </p:cNvCxnSpPr>
          <p:nvPr/>
        </p:nvCxnSpPr>
        <p:spPr>
          <a:xfrm flipV="1">
            <a:off x="5764136" y="2528228"/>
            <a:ext cx="1499235" cy="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8BF8D36-F959-4536-9ACF-3D5DDADF6437}"/>
              </a:ext>
            </a:extLst>
          </p:cNvPr>
          <p:cNvCxnSpPr>
            <a:cxnSpLocks/>
          </p:cNvCxnSpPr>
          <p:nvPr/>
        </p:nvCxnSpPr>
        <p:spPr>
          <a:xfrm>
            <a:off x="5764136" y="3680823"/>
            <a:ext cx="14992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E6D909-3045-4C75-A83B-8EF738AE41FE}"/>
              </a:ext>
            </a:extLst>
          </p:cNvPr>
          <p:cNvCxnSpPr>
            <a:cxnSpLocks/>
          </p:cNvCxnSpPr>
          <p:nvPr/>
        </p:nvCxnSpPr>
        <p:spPr>
          <a:xfrm>
            <a:off x="5754611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1D79D75-4347-4C0E-B541-2AED0556CAD3}"/>
              </a:ext>
            </a:extLst>
          </p:cNvPr>
          <p:cNvCxnSpPr>
            <a:cxnSpLocks/>
          </p:cNvCxnSpPr>
          <p:nvPr/>
        </p:nvCxnSpPr>
        <p:spPr>
          <a:xfrm>
            <a:off x="422108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46BD16B-AA4E-4648-8009-C3B16FD7D8CC}"/>
              </a:ext>
            </a:extLst>
          </p:cNvPr>
          <p:cNvCxnSpPr>
            <a:cxnSpLocks/>
          </p:cNvCxnSpPr>
          <p:nvPr/>
        </p:nvCxnSpPr>
        <p:spPr>
          <a:xfrm>
            <a:off x="41925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F86191CB-A88E-42F6-ACD2-37DCD1756527}"/>
              </a:ext>
            </a:extLst>
          </p:cNvPr>
          <p:cNvCxnSpPr>
            <a:cxnSpLocks/>
          </p:cNvCxnSpPr>
          <p:nvPr/>
        </p:nvCxnSpPr>
        <p:spPr>
          <a:xfrm>
            <a:off x="4192511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AC16811-54CA-427C-9233-87939E9D4EC0}"/>
              </a:ext>
            </a:extLst>
          </p:cNvPr>
          <p:cNvCxnSpPr>
            <a:cxnSpLocks/>
          </p:cNvCxnSpPr>
          <p:nvPr/>
        </p:nvCxnSpPr>
        <p:spPr>
          <a:xfrm>
            <a:off x="41829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774859E-1AB9-4C5B-977A-651D1C8C4C36}"/>
              </a:ext>
            </a:extLst>
          </p:cNvPr>
          <p:cNvCxnSpPr>
            <a:cxnSpLocks/>
          </p:cNvCxnSpPr>
          <p:nvPr/>
        </p:nvCxnSpPr>
        <p:spPr>
          <a:xfrm>
            <a:off x="2649461" y="13662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11AD310-391B-4B50-8ECA-06ED9F4202E4}"/>
              </a:ext>
            </a:extLst>
          </p:cNvPr>
          <p:cNvCxnSpPr>
            <a:cxnSpLocks/>
          </p:cNvCxnSpPr>
          <p:nvPr/>
        </p:nvCxnSpPr>
        <p:spPr>
          <a:xfrm flipV="1">
            <a:off x="2611361" y="2514963"/>
            <a:ext cx="1489710" cy="38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FC7D0E99-5C64-4285-8DE3-9A41514DE86B}"/>
              </a:ext>
            </a:extLst>
          </p:cNvPr>
          <p:cNvCxnSpPr>
            <a:cxnSpLocks/>
          </p:cNvCxnSpPr>
          <p:nvPr/>
        </p:nvCxnSpPr>
        <p:spPr>
          <a:xfrm>
            <a:off x="2624061" y="3671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74EA67A-35FA-4F80-8A3B-A4B8E4A4A406}"/>
              </a:ext>
            </a:extLst>
          </p:cNvPr>
          <p:cNvCxnSpPr>
            <a:cxnSpLocks/>
          </p:cNvCxnSpPr>
          <p:nvPr/>
        </p:nvCxnSpPr>
        <p:spPr>
          <a:xfrm>
            <a:off x="2601836" y="4823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3CD7304-DDA8-44D0-8211-A91BBD944C91}"/>
              </a:ext>
            </a:extLst>
          </p:cNvPr>
          <p:cNvCxnSpPr>
            <a:cxnSpLocks/>
          </p:cNvCxnSpPr>
          <p:nvPr/>
        </p:nvCxnSpPr>
        <p:spPr>
          <a:xfrm flipH="1">
            <a:off x="8819033" y="1362438"/>
            <a:ext cx="44538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8690AD3-383C-4CE7-BE99-D8D9A0E7AB38}"/>
              </a:ext>
            </a:extLst>
          </p:cNvPr>
          <p:cNvCxnSpPr>
            <a:cxnSpLocks/>
          </p:cNvCxnSpPr>
          <p:nvPr/>
        </p:nvCxnSpPr>
        <p:spPr>
          <a:xfrm flipH="1">
            <a:off x="8827118" y="2514963"/>
            <a:ext cx="26928" cy="2182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F6BE076-ECEE-4CE2-BF50-4963BE01BA35}"/>
              </a:ext>
            </a:extLst>
          </p:cNvPr>
          <p:cNvCxnSpPr>
            <a:cxnSpLocks/>
          </p:cNvCxnSpPr>
          <p:nvPr/>
        </p:nvCxnSpPr>
        <p:spPr>
          <a:xfrm flipH="1">
            <a:off x="8844521" y="3667488"/>
            <a:ext cx="952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8927EBD-72D8-4F02-8947-0DEB465543BC}"/>
              </a:ext>
            </a:extLst>
          </p:cNvPr>
          <p:cNvCxnSpPr>
            <a:cxnSpLocks/>
          </p:cNvCxnSpPr>
          <p:nvPr/>
        </p:nvCxnSpPr>
        <p:spPr>
          <a:xfrm flipH="1">
            <a:off x="8810055" y="4820013"/>
            <a:ext cx="34466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28D1D1A0-5600-472C-B47B-D781F9041960}"/>
              </a:ext>
            </a:extLst>
          </p:cNvPr>
          <p:cNvCxnSpPr>
            <a:cxnSpLocks/>
          </p:cNvCxnSpPr>
          <p:nvPr/>
        </p:nvCxnSpPr>
        <p:spPr>
          <a:xfrm flipH="1">
            <a:off x="7227176" y="1362438"/>
            <a:ext cx="36195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B9F6BA7-4571-4773-BC6D-AA0A71443B3B}"/>
              </a:ext>
            </a:extLst>
          </p:cNvPr>
          <p:cNvCxnSpPr>
            <a:cxnSpLocks/>
          </p:cNvCxnSpPr>
          <p:nvPr/>
        </p:nvCxnSpPr>
        <p:spPr>
          <a:xfrm flipH="1">
            <a:off x="7244321" y="2518309"/>
            <a:ext cx="19050" cy="192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5D65495-DF22-479A-B5F1-C0191E50066D}"/>
              </a:ext>
            </a:extLst>
          </p:cNvPr>
          <p:cNvCxnSpPr>
            <a:cxnSpLocks/>
          </p:cNvCxnSpPr>
          <p:nvPr/>
        </p:nvCxnSpPr>
        <p:spPr>
          <a:xfrm flipH="1">
            <a:off x="7244321" y="3679769"/>
            <a:ext cx="21196" cy="17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CFB2918-82E6-4CD2-AF35-398DCA863ED9}"/>
              </a:ext>
            </a:extLst>
          </p:cNvPr>
          <p:cNvCxnSpPr>
            <a:cxnSpLocks/>
          </p:cNvCxnSpPr>
          <p:nvPr/>
        </p:nvCxnSpPr>
        <p:spPr>
          <a:xfrm flipH="1">
            <a:off x="7208730" y="4820013"/>
            <a:ext cx="35591" cy="2124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DB9B27B-3C96-4C1D-B040-A954273A8BE7}"/>
              </a:ext>
            </a:extLst>
          </p:cNvPr>
          <p:cNvCxnSpPr>
            <a:cxnSpLocks/>
          </p:cNvCxnSpPr>
          <p:nvPr/>
        </p:nvCxnSpPr>
        <p:spPr>
          <a:xfrm flipH="1">
            <a:off x="5592361" y="1362438"/>
            <a:ext cx="9938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3115BE65-E485-49E3-A690-EAA7140290DC}"/>
              </a:ext>
            </a:extLst>
          </p:cNvPr>
          <p:cNvCxnSpPr>
            <a:cxnSpLocks/>
          </p:cNvCxnSpPr>
          <p:nvPr/>
        </p:nvCxnSpPr>
        <p:spPr>
          <a:xfrm flipH="1">
            <a:off x="5609424" y="2528228"/>
            <a:ext cx="46127" cy="2049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9CBAD43-58E6-4CEB-B470-1969EC37F8C2}"/>
              </a:ext>
            </a:extLst>
          </p:cNvPr>
          <p:cNvCxnSpPr>
            <a:cxnSpLocks/>
          </p:cNvCxnSpPr>
          <p:nvPr/>
        </p:nvCxnSpPr>
        <p:spPr>
          <a:xfrm flipH="1">
            <a:off x="5609424" y="3679769"/>
            <a:ext cx="46127" cy="1992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86B2EC9-A2CF-427B-B6DC-EE3D49AD3F0B}"/>
              </a:ext>
            </a:extLst>
          </p:cNvPr>
          <p:cNvCxnSpPr>
            <a:cxnSpLocks/>
          </p:cNvCxnSpPr>
          <p:nvPr/>
        </p:nvCxnSpPr>
        <p:spPr>
          <a:xfrm flipH="1">
            <a:off x="5592361" y="4833348"/>
            <a:ext cx="55811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7BA8FC8-70F0-401F-BA3B-AD599AEADC0D}"/>
              </a:ext>
            </a:extLst>
          </p:cNvPr>
          <p:cNvCxnSpPr>
            <a:cxnSpLocks/>
          </p:cNvCxnSpPr>
          <p:nvPr/>
        </p:nvCxnSpPr>
        <p:spPr>
          <a:xfrm flipH="1">
            <a:off x="4062587" y="1352913"/>
            <a:ext cx="48009" cy="2232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962F928-5424-47EC-8D8E-6BC795BA408C}"/>
              </a:ext>
            </a:extLst>
          </p:cNvPr>
          <p:cNvCxnSpPr>
            <a:cxnSpLocks/>
          </p:cNvCxnSpPr>
          <p:nvPr/>
        </p:nvCxnSpPr>
        <p:spPr>
          <a:xfrm flipH="1">
            <a:off x="4068475" y="2505438"/>
            <a:ext cx="32596" cy="2056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5AFCD8F-CBAE-4CAA-AA01-BE5F2616FC23}"/>
              </a:ext>
            </a:extLst>
          </p:cNvPr>
          <p:cNvCxnSpPr>
            <a:cxnSpLocks/>
          </p:cNvCxnSpPr>
          <p:nvPr/>
        </p:nvCxnSpPr>
        <p:spPr>
          <a:xfrm flipH="1">
            <a:off x="4074829" y="3657963"/>
            <a:ext cx="26242" cy="2441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4AB989E-D065-48DA-9F3C-FB7087E08BFC}"/>
              </a:ext>
            </a:extLst>
          </p:cNvPr>
          <p:cNvCxnSpPr>
            <a:cxnSpLocks/>
          </p:cNvCxnSpPr>
          <p:nvPr/>
        </p:nvCxnSpPr>
        <p:spPr>
          <a:xfrm flipH="1">
            <a:off x="4042706" y="4833348"/>
            <a:ext cx="27966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F377066C-7502-4F72-A9F0-76674CD65A8B}"/>
              </a:ext>
            </a:extLst>
          </p:cNvPr>
          <p:cNvSpPr txBox="1"/>
          <p:nvPr/>
        </p:nvSpPr>
        <p:spPr>
          <a:xfrm>
            <a:off x="3348451" y="388446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594F52C-C498-4366-BBE9-5AAB690F0B69}"/>
              </a:ext>
            </a:extLst>
          </p:cNvPr>
          <p:cNvSpPr txBox="1"/>
          <p:nvPr/>
        </p:nvSpPr>
        <p:spPr>
          <a:xfrm>
            <a:off x="4876227" y="3871495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E4F2295-388E-48F5-B621-17EEC09D9167}"/>
              </a:ext>
            </a:extLst>
          </p:cNvPr>
          <p:cNvSpPr txBox="1"/>
          <p:nvPr/>
        </p:nvSpPr>
        <p:spPr>
          <a:xfrm>
            <a:off x="6451888" y="3856723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2A34B42-BCDD-463D-A0A1-A627B3B44853}"/>
              </a:ext>
            </a:extLst>
          </p:cNvPr>
          <p:cNvSpPr txBox="1"/>
          <p:nvPr/>
        </p:nvSpPr>
        <p:spPr>
          <a:xfrm>
            <a:off x="8038805" y="3856722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6749F-5F1D-4B3E-BD7B-49C5F2BE9D77}"/>
              </a:ext>
            </a:extLst>
          </p:cNvPr>
          <p:cNvSpPr/>
          <p:nvPr/>
        </p:nvSpPr>
        <p:spPr>
          <a:xfrm>
            <a:off x="1509386" y="1151478"/>
            <a:ext cx="6316195" cy="1252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EDAA8C0-ED34-49D6-AE77-57B1AC58F457}"/>
              </a:ext>
            </a:extLst>
          </p:cNvPr>
          <p:cNvSpPr/>
          <p:nvPr/>
        </p:nvSpPr>
        <p:spPr>
          <a:xfrm>
            <a:off x="1913764" y="1274277"/>
            <a:ext cx="6986921" cy="48754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 flipV="1">
            <a:off x="8827118" y="401670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9046595" y="401503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F09D990-272F-42B3-B971-49496DC62C31}"/>
              </a:ext>
            </a:extLst>
          </p:cNvPr>
          <p:cNvCxnSpPr>
            <a:cxnSpLocks/>
          </p:cNvCxnSpPr>
          <p:nvPr/>
        </p:nvCxnSpPr>
        <p:spPr>
          <a:xfrm flipH="1">
            <a:off x="8819033" y="282857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C43D0C8F-D950-4E75-B745-FF2412441451}"/>
              </a:ext>
            </a:extLst>
          </p:cNvPr>
          <p:cNvCxnSpPr>
            <a:cxnSpLocks/>
          </p:cNvCxnSpPr>
          <p:nvPr/>
        </p:nvCxnSpPr>
        <p:spPr>
          <a:xfrm flipV="1">
            <a:off x="9138957" y="2809084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E57842A-72F0-4E0F-A218-C7B11135E42F}"/>
              </a:ext>
            </a:extLst>
          </p:cNvPr>
          <p:cNvCxnSpPr>
            <a:cxnSpLocks/>
          </p:cNvCxnSpPr>
          <p:nvPr/>
        </p:nvCxnSpPr>
        <p:spPr>
          <a:xfrm flipH="1">
            <a:off x="8825458" y="173637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BC7A97E1-E112-4823-AF67-ECF4C4475663}"/>
              </a:ext>
            </a:extLst>
          </p:cNvPr>
          <p:cNvCxnSpPr>
            <a:cxnSpLocks/>
          </p:cNvCxnSpPr>
          <p:nvPr/>
        </p:nvCxnSpPr>
        <p:spPr>
          <a:xfrm flipV="1">
            <a:off x="9234450" y="1728474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4B15A80-B140-4B29-BACC-5B0ED0077B5A}"/>
              </a:ext>
            </a:extLst>
          </p:cNvPr>
          <p:cNvCxnSpPr>
            <a:cxnSpLocks/>
          </p:cNvCxnSpPr>
          <p:nvPr/>
        </p:nvCxnSpPr>
        <p:spPr>
          <a:xfrm flipH="1">
            <a:off x="8794620" y="509837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A2D688B9-C2F4-4360-89B4-0536FA7A8C2A}"/>
              </a:ext>
            </a:extLst>
          </p:cNvPr>
          <p:cNvCxnSpPr>
            <a:cxnSpLocks/>
          </p:cNvCxnSpPr>
          <p:nvPr/>
        </p:nvCxnSpPr>
        <p:spPr>
          <a:xfrm flipV="1">
            <a:off x="8912496" y="5099724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EA092B8-AB79-43D2-8F05-9F22CF47662B}"/>
              </a:ext>
            </a:extLst>
          </p:cNvPr>
          <p:cNvCxnSpPr>
            <a:cxnSpLocks/>
          </p:cNvCxnSpPr>
          <p:nvPr/>
        </p:nvCxnSpPr>
        <p:spPr>
          <a:xfrm flipV="1">
            <a:off x="9029954" y="6273613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298C4CD-EA61-4D2E-91CC-849D37B16642}"/>
              </a:ext>
            </a:extLst>
          </p:cNvPr>
          <p:cNvCxnSpPr>
            <a:cxnSpLocks/>
          </p:cNvCxnSpPr>
          <p:nvPr/>
        </p:nvCxnSpPr>
        <p:spPr>
          <a:xfrm flipV="1">
            <a:off x="7432945" y="4022938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19DD6BC2-6601-44F6-96EA-30C94C3667E4}"/>
              </a:ext>
            </a:extLst>
          </p:cNvPr>
          <p:cNvCxnSpPr>
            <a:cxnSpLocks/>
          </p:cNvCxnSpPr>
          <p:nvPr/>
        </p:nvCxnSpPr>
        <p:spPr>
          <a:xfrm flipV="1">
            <a:off x="7525307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1991C44-E57D-4E2A-ABDE-50250539EA26}"/>
              </a:ext>
            </a:extLst>
          </p:cNvPr>
          <p:cNvCxnSpPr>
            <a:cxnSpLocks/>
          </p:cNvCxnSpPr>
          <p:nvPr/>
        </p:nvCxnSpPr>
        <p:spPr>
          <a:xfrm flipV="1">
            <a:off x="7620800" y="1736378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94550F6-5BA7-42E4-AC60-DD43023CD1DD}"/>
              </a:ext>
            </a:extLst>
          </p:cNvPr>
          <p:cNvCxnSpPr>
            <a:cxnSpLocks/>
          </p:cNvCxnSpPr>
          <p:nvPr/>
        </p:nvCxnSpPr>
        <p:spPr>
          <a:xfrm flipV="1">
            <a:off x="7298846" y="5107628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D4B6D0-13AC-487F-B7C9-F6DD838AF191}"/>
              </a:ext>
            </a:extLst>
          </p:cNvPr>
          <p:cNvCxnSpPr>
            <a:cxnSpLocks/>
          </p:cNvCxnSpPr>
          <p:nvPr/>
        </p:nvCxnSpPr>
        <p:spPr>
          <a:xfrm flipV="1">
            <a:off x="5825845" y="4002036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EBF5219-7814-490C-AE32-CFB3347B689E}"/>
              </a:ext>
            </a:extLst>
          </p:cNvPr>
          <p:cNvCxnSpPr>
            <a:cxnSpLocks/>
          </p:cNvCxnSpPr>
          <p:nvPr/>
        </p:nvCxnSpPr>
        <p:spPr>
          <a:xfrm flipV="1">
            <a:off x="5918207" y="2805611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CA2ED13F-3B2E-4EF2-9E93-F4B7FB2811F1}"/>
              </a:ext>
            </a:extLst>
          </p:cNvPr>
          <p:cNvCxnSpPr>
            <a:cxnSpLocks/>
          </p:cNvCxnSpPr>
          <p:nvPr/>
        </p:nvCxnSpPr>
        <p:spPr>
          <a:xfrm flipV="1">
            <a:off x="6013700" y="1734526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EE4B32-C4A4-426C-9805-653999CC92B3}"/>
              </a:ext>
            </a:extLst>
          </p:cNvPr>
          <p:cNvCxnSpPr>
            <a:cxnSpLocks/>
          </p:cNvCxnSpPr>
          <p:nvPr/>
        </p:nvCxnSpPr>
        <p:spPr>
          <a:xfrm flipV="1">
            <a:off x="5691746" y="5105776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0D2C0A0-C244-4F99-85F1-B2D11A2B463D}"/>
              </a:ext>
            </a:extLst>
          </p:cNvPr>
          <p:cNvCxnSpPr>
            <a:cxnSpLocks/>
          </p:cNvCxnSpPr>
          <p:nvPr/>
        </p:nvCxnSpPr>
        <p:spPr>
          <a:xfrm flipV="1">
            <a:off x="4244695" y="4013687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0A11C187-FCA8-4B9D-937D-A8898322D88A}"/>
              </a:ext>
            </a:extLst>
          </p:cNvPr>
          <p:cNvCxnSpPr>
            <a:cxnSpLocks/>
          </p:cNvCxnSpPr>
          <p:nvPr/>
        </p:nvCxnSpPr>
        <p:spPr>
          <a:xfrm flipV="1">
            <a:off x="4337057" y="2807737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4992D00-77B5-433E-ABCB-0B3762623F60}"/>
              </a:ext>
            </a:extLst>
          </p:cNvPr>
          <p:cNvCxnSpPr>
            <a:cxnSpLocks/>
          </p:cNvCxnSpPr>
          <p:nvPr/>
        </p:nvCxnSpPr>
        <p:spPr>
          <a:xfrm flipV="1">
            <a:off x="4432550" y="1727127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92D9FFA-2DDF-497E-903F-E4C5E101EC70}"/>
              </a:ext>
            </a:extLst>
          </p:cNvPr>
          <p:cNvCxnSpPr>
            <a:cxnSpLocks/>
          </p:cNvCxnSpPr>
          <p:nvPr/>
        </p:nvCxnSpPr>
        <p:spPr>
          <a:xfrm flipV="1">
            <a:off x="4110596" y="5098377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75F32A8-1F41-41AD-8753-2466F396AE2C}"/>
              </a:ext>
            </a:extLst>
          </p:cNvPr>
          <p:cNvCxnSpPr>
            <a:cxnSpLocks/>
          </p:cNvCxnSpPr>
          <p:nvPr/>
        </p:nvCxnSpPr>
        <p:spPr>
          <a:xfrm flipV="1">
            <a:off x="7418582" y="6266921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E3B8C4D-17EB-4F10-A2AA-06E6DED2733F}"/>
              </a:ext>
            </a:extLst>
          </p:cNvPr>
          <p:cNvCxnSpPr>
            <a:cxnSpLocks/>
          </p:cNvCxnSpPr>
          <p:nvPr/>
        </p:nvCxnSpPr>
        <p:spPr>
          <a:xfrm flipV="1">
            <a:off x="5827787" y="6210421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72597C4-F110-4D36-905C-2DDC8E7D59E9}"/>
              </a:ext>
            </a:extLst>
          </p:cNvPr>
          <p:cNvCxnSpPr>
            <a:cxnSpLocks/>
          </p:cNvCxnSpPr>
          <p:nvPr/>
        </p:nvCxnSpPr>
        <p:spPr>
          <a:xfrm flipV="1">
            <a:off x="4236341" y="6266921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rapezoid 327">
            <a:extLst>
              <a:ext uri="{FF2B5EF4-FFF2-40B4-BE49-F238E27FC236}">
                <a16:creationId xmlns:a16="http://schemas.microsoft.com/office/drawing/2014/main" id="{ED7E5EDA-2A33-4D6F-8164-1CE636E7C083}"/>
              </a:ext>
            </a:extLst>
          </p:cNvPr>
          <p:cNvSpPr/>
          <p:nvPr/>
        </p:nvSpPr>
        <p:spPr>
          <a:xfrm rot="10800000">
            <a:off x="8697392" y="6080611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3D97A0F-CE01-4FA9-8FBF-1AB760F9AB68}"/>
              </a:ext>
            </a:extLst>
          </p:cNvPr>
          <p:cNvCxnSpPr>
            <a:cxnSpLocks/>
          </p:cNvCxnSpPr>
          <p:nvPr/>
        </p:nvCxnSpPr>
        <p:spPr>
          <a:xfrm>
            <a:off x="10266242" y="942975"/>
            <a:ext cx="1439983" cy="9170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ADF2D42-0D84-42DF-8F44-774B5BD7802D}"/>
              </a:ext>
            </a:extLst>
          </p:cNvPr>
          <p:cNvCxnSpPr>
            <a:cxnSpLocks/>
          </p:cNvCxnSpPr>
          <p:nvPr/>
        </p:nvCxnSpPr>
        <p:spPr>
          <a:xfrm>
            <a:off x="10556436" y="847226"/>
            <a:ext cx="1311714" cy="0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0BB6ECC-5C02-40F7-A1B5-9956EAE37AEB}"/>
              </a:ext>
            </a:extLst>
          </p:cNvPr>
          <p:cNvCxnSpPr>
            <a:cxnSpLocks/>
          </p:cNvCxnSpPr>
          <p:nvPr/>
        </p:nvCxnSpPr>
        <p:spPr>
          <a:xfrm>
            <a:off x="11866442" y="847226"/>
            <a:ext cx="0" cy="53024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6CD6DAE-A6DE-4FCC-BB56-EFE3011FFD38}"/>
              </a:ext>
            </a:extLst>
          </p:cNvPr>
          <p:cNvCxnSpPr>
            <a:cxnSpLocks/>
          </p:cNvCxnSpPr>
          <p:nvPr/>
        </p:nvCxnSpPr>
        <p:spPr>
          <a:xfrm>
            <a:off x="11706225" y="950436"/>
            <a:ext cx="0" cy="53957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rapezoid 335">
            <a:extLst>
              <a:ext uri="{FF2B5EF4-FFF2-40B4-BE49-F238E27FC236}">
                <a16:creationId xmlns:a16="http://schemas.microsoft.com/office/drawing/2014/main" id="{FFBEE989-566E-433D-ADA2-97D8E4D4A100}"/>
              </a:ext>
            </a:extLst>
          </p:cNvPr>
          <p:cNvSpPr/>
          <p:nvPr/>
        </p:nvSpPr>
        <p:spPr>
          <a:xfrm rot="10800000">
            <a:off x="7110679" y="6042075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sp>
        <p:nvSpPr>
          <p:cNvPr id="337" name="Trapezoid 336">
            <a:extLst>
              <a:ext uri="{FF2B5EF4-FFF2-40B4-BE49-F238E27FC236}">
                <a16:creationId xmlns:a16="http://schemas.microsoft.com/office/drawing/2014/main" id="{D133923E-6156-4934-A902-BEB41FB06160}"/>
              </a:ext>
            </a:extLst>
          </p:cNvPr>
          <p:cNvSpPr/>
          <p:nvPr/>
        </p:nvSpPr>
        <p:spPr>
          <a:xfrm rot="10800000">
            <a:off x="5459525" y="6043426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sp>
        <p:nvSpPr>
          <p:cNvPr id="338" name="Trapezoid 337">
            <a:extLst>
              <a:ext uri="{FF2B5EF4-FFF2-40B4-BE49-F238E27FC236}">
                <a16:creationId xmlns:a16="http://schemas.microsoft.com/office/drawing/2014/main" id="{02D7CA36-0B81-4FD5-B94C-297E1275696C}"/>
              </a:ext>
            </a:extLst>
          </p:cNvPr>
          <p:cNvSpPr/>
          <p:nvPr/>
        </p:nvSpPr>
        <p:spPr>
          <a:xfrm rot="10800000">
            <a:off x="3919808" y="6055360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</p:spTree>
    <p:extLst>
      <p:ext uri="{BB962C8B-B14F-4D97-AF65-F5344CB8AC3E}">
        <p14:creationId xmlns:p14="http://schemas.microsoft.com/office/powerpoint/2010/main" val="3698654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B949FD-EA3F-4380-8155-D884B4A19E9E}"/>
              </a:ext>
            </a:extLst>
          </p:cNvPr>
          <p:cNvCxnSpPr>
            <a:cxnSpLocks/>
          </p:cNvCxnSpPr>
          <p:nvPr/>
        </p:nvCxnSpPr>
        <p:spPr>
          <a:xfrm flipV="1">
            <a:off x="4550760" y="6162797"/>
            <a:ext cx="7315682" cy="162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178FEA5-0125-4AAB-9C1C-0C0412E4C309}"/>
              </a:ext>
            </a:extLst>
          </p:cNvPr>
          <p:cNvCxnSpPr>
            <a:cxnSpLocks/>
          </p:cNvCxnSpPr>
          <p:nvPr/>
        </p:nvCxnSpPr>
        <p:spPr>
          <a:xfrm flipV="1">
            <a:off x="4550760" y="6325071"/>
            <a:ext cx="7161129" cy="210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2954606" y="3038928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>
            <a:off x="2954606" y="4183977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 flipV="1">
            <a:off x="2937543" y="5241541"/>
            <a:ext cx="6707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2937543" y="1875201"/>
            <a:ext cx="67149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504713" cy="4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8341695" cy="67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2687318" y="1234122"/>
            <a:ext cx="9768" cy="4256424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275983" y="1302112"/>
            <a:ext cx="0" cy="42775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5849861" y="1315514"/>
            <a:ext cx="3428" cy="4479832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 flipH="1">
            <a:off x="7432945" y="1234122"/>
            <a:ext cx="36166" cy="4380866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 flipV="1">
            <a:off x="2687318" y="1221074"/>
            <a:ext cx="2381192" cy="15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 flipV="1">
            <a:off x="4275983" y="1302112"/>
            <a:ext cx="1025286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319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1641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4007"/>
            <a:ext cx="7496628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79692"/>
            <a:ext cx="7524594" cy="40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1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2" name="Trapezoid 171">
            <a:extLst>
              <a:ext uri="{FF2B5EF4-FFF2-40B4-BE49-F238E27FC236}">
                <a16:creationId xmlns:a16="http://schemas.microsoft.com/office/drawing/2014/main" id="{2B42B03C-218D-4D6D-A9EB-26E67A4A39ED}"/>
              </a:ext>
            </a:extLst>
          </p:cNvPr>
          <p:cNvSpPr/>
          <p:nvPr/>
        </p:nvSpPr>
        <p:spPr>
          <a:xfrm rot="5400000">
            <a:off x="7540999" y="149488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4" name="Trapezoid 173">
            <a:extLst>
              <a:ext uri="{FF2B5EF4-FFF2-40B4-BE49-F238E27FC236}">
                <a16:creationId xmlns:a16="http://schemas.microsoft.com/office/drawing/2014/main" id="{2D4FE7D3-BD8A-4363-B9AA-8A3F58D02435}"/>
              </a:ext>
            </a:extLst>
          </p:cNvPr>
          <p:cNvSpPr/>
          <p:nvPr/>
        </p:nvSpPr>
        <p:spPr>
          <a:xfrm rot="5400000">
            <a:off x="7527815" y="264582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5" name="Trapezoid 174">
            <a:extLst>
              <a:ext uri="{FF2B5EF4-FFF2-40B4-BE49-F238E27FC236}">
                <a16:creationId xmlns:a16="http://schemas.microsoft.com/office/drawing/2014/main" id="{F447E00C-33F7-4BAE-A67C-F2073698D8A2}"/>
              </a:ext>
            </a:extLst>
          </p:cNvPr>
          <p:cNvSpPr/>
          <p:nvPr/>
        </p:nvSpPr>
        <p:spPr>
          <a:xfrm rot="5400000">
            <a:off x="7528712" y="3810554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Trapezoid 175">
            <a:extLst>
              <a:ext uri="{FF2B5EF4-FFF2-40B4-BE49-F238E27FC236}">
                <a16:creationId xmlns:a16="http://schemas.microsoft.com/office/drawing/2014/main" id="{204D17ED-7BB6-43F6-B627-699F6149EDF5}"/>
              </a:ext>
            </a:extLst>
          </p:cNvPr>
          <p:cNvSpPr/>
          <p:nvPr/>
        </p:nvSpPr>
        <p:spPr>
          <a:xfrm rot="5400000">
            <a:off x="7515528" y="494244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Trapezoid 176">
            <a:extLst>
              <a:ext uri="{FF2B5EF4-FFF2-40B4-BE49-F238E27FC236}">
                <a16:creationId xmlns:a16="http://schemas.microsoft.com/office/drawing/2014/main" id="{6DC39291-D0BA-4623-AB9E-2B4F16BF343E}"/>
              </a:ext>
            </a:extLst>
          </p:cNvPr>
          <p:cNvSpPr/>
          <p:nvPr/>
        </p:nvSpPr>
        <p:spPr>
          <a:xfrm rot="5400000">
            <a:off x="5953264" y="151156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Trapezoid 177">
            <a:extLst>
              <a:ext uri="{FF2B5EF4-FFF2-40B4-BE49-F238E27FC236}">
                <a16:creationId xmlns:a16="http://schemas.microsoft.com/office/drawing/2014/main" id="{BE12671C-9AB4-4911-8027-9AEBF3A7B08E}"/>
              </a:ext>
            </a:extLst>
          </p:cNvPr>
          <p:cNvSpPr/>
          <p:nvPr/>
        </p:nvSpPr>
        <p:spPr>
          <a:xfrm rot="5400000">
            <a:off x="5940080" y="2643457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Trapezoid 178">
            <a:extLst>
              <a:ext uri="{FF2B5EF4-FFF2-40B4-BE49-F238E27FC236}">
                <a16:creationId xmlns:a16="http://schemas.microsoft.com/office/drawing/2014/main" id="{60ED0661-160E-4937-ADE2-2B808FB2BB87}"/>
              </a:ext>
            </a:extLst>
          </p:cNvPr>
          <p:cNvSpPr/>
          <p:nvPr/>
        </p:nvSpPr>
        <p:spPr>
          <a:xfrm rot="5400000">
            <a:off x="5940977" y="382723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F3329E8A-7F22-452E-B29E-B7B9D62414AA}"/>
              </a:ext>
            </a:extLst>
          </p:cNvPr>
          <p:cNvSpPr/>
          <p:nvPr/>
        </p:nvSpPr>
        <p:spPr>
          <a:xfrm rot="5400000">
            <a:off x="5927793" y="495912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B386366F-9B96-4C44-8606-111BA948EECC}"/>
              </a:ext>
            </a:extLst>
          </p:cNvPr>
          <p:cNvSpPr/>
          <p:nvPr/>
        </p:nvSpPr>
        <p:spPr>
          <a:xfrm rot="5400000">
            <a:off x="4365652" y="149605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Trapezoid 181">
            <a:extLst>
              <a:ext uri="{FF2B5EF4-FFF2-40B4-BE49-F238E27FC236}">
                <a16:creationId xmlns:a16="http://schemas.microsoft.com/office/drawing/2014/main" id="{41A89E01-F362-475E-9774-605F86CB9B02}"/>
              </a:ext>
            </a:extLst>
          </p:cNvPr>
          <p:cNvSpPr/>
          <p:nvPr/>
        </p:nvSpPr>
        <p:spPr>
          <a:xfrm rot="5400000">
            <a:off x="4352468" y="263747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Trapezoid 182">
            <a:extLst>
              <a:ext uri="{FF2B5EF4-FFF2-40B4-BE49-F238E27FC236}">
                <a16:creationId xmlns:a16="http://schemas.microsoft.com/office/drawing/2014/main" id="{F779C315-950D-46AD-ACE3-E775716E9D3C}"/>
              </a:ext>
            </a:extLst>
          </p:cNvPr>
          <p:cNvSpPr/>
          <p:nvPr/>
        </p:nvSpPr>
        <p:spPr>
          <a:xfrm rot="5400000">
            <a:off x="4353365" y="381172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Trapezoid 183">
            <a:extLst>
              <a:ext uri="{FF2B5EF4-FFF2-40B4-BE49-F238E27FC236}">
                <a16:creationId xmlns:a16="http://schemas.microsoft.com/office/drawing/2014/main" id="{15510242-CDFC-4D7C-A3DD-09642604576B}"/>
              </a:ext>
            </a:extLst>
          </p:cNvPr>
          <p:cNvSpPr/>
          <p:nvPr/>
        </p:nvSpPr>
        <p:spPr>
          <a:xfrm rot="5400000">
            <a:off x="4340181" y="494361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Trapezoid 184">
            <a:extLst>
              <a:ext uri="{FF2B5EF4-FFF2-40B4-BE49-F238E27FC236}">
                <a16:creationId xmlns:a16="http://schemas.microsoft.com/office/drawing/2014/main" id="{7A161D54-471D-4716-9219-8D417F79C3F6}"/>
              </a:ext>
            </a:extLst>
          </p:cNvPr>
          <p:cNvSpPr/>
          <p:nvPr/>
        </p:nvSpPr>
        <p:spPr>
          <a:xfrm rot="5400000">
            <a:off x="2803536" y="149534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6" name="Trapezoid 185">
            <a:extLst>
              <a:ext uri="{FF2B5EF4-FFF2-40B4-BE49-F238E27FC236}">
                <a16:creationId xmlns:a16="http://schemas.microsoft.com/office/drawing/2014/main" id="{8E6129F6-83F8-423A-94CB-44F0678973F4}"/>
              </a:ext>
            </a:extLst>
          </p:cNvPr>
          <p:cNvSpPr/>
          <p:nvPr/>
        </p:nvSpPr>
        <p:spPr>
          <a:xfrm rot="5400000">
            <a:off x="2790352" y="2627240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6A4C41D5-6F8D-4BE2-A438-BC373AC60A72}"/>
              </a:ext>
            </a:extLst>
          </p:cNvPr>
          <p:cNvSpPr/>
          <p:nvPr/>
        </p:nvSpPr>
        <p:spPr>
          <a:xfrm rot="5400000">
            <a:off x="2791249" y="381101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512EA16E-00CE-4E85-9823-4A835D99C4EC}"/>
              </a:ext>
            </a:extLst>
          </p:cNvPr>
          <p:cNvSpPr/>
          <p:nvPr/>
        </p:nvSpPr>
        <p:spPr>
          <a:xfrm rot="5400000">
            <a:off x="2778065" y="494291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826927-D3F4-4CF6-AB41-BE1BA1726CE0}"/>
              </a:ext>
            </a:extLst>
          </p:cNvPr>
          <p:cNvCxnSpPr>
            <a:cxnSpLocks/>
          </p:cNvCxnSpPr>
          <p:nvPr/>
        </p:nvCxnSpPr>
        <p:spPr>
          <a:xfrm>
            <a:off x="2943920" y="169962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8650596-B8A9-4E1A-AF57-2441E936E678}"/>
              </a:ext>
            </a:extLst>
          </p:cNvPr>
          <p:cNvCxnSpPr>
            <a:cxnSpLocks/>
          </p:cNvCxnSpPr>
          <p:nvPr/>
        </p:nvCxnSpPr>
        <p:spPr>
          <a:xfrm>
            <a:off x="2943920" y="28689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0ECC0F-0ABC-4AFA-AEEF-E9EEABD7C30B}"/>
              </a:ext>
            </a:extLst>
          </p:cNvPr>
          <p:cNvCxnSpPr>
            <a:cxnSpLocks/>
          </p:cNvCxnSpPr>
          <p:nvPr/>
        </p:nvCxnSpPr>
        <p:spPr>
          <a:xfrm>
            <a:off x="2943920" y="4052762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067F497-0C9B-4285-B0B8-05F85037DD45}"/>
              </a:ext>
            </a:extLst>
          </p:cNvPr>
          <p:cNvCxnSpPr>
            <a:cxnSpLocks/>
          </p:cNvCxnSpPr>
          <p:nvPr/>
        </p:nvCxnSpPr>
        <p:spPr>
          <a:xfrm>
            <a:off x="2936860" y="515375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06F83F2-3AC6-484C-A16C-9C5E722E73EB}"/>
              </a:ext>
            </a:extLst>
          </p:cNvPr>
          <p:cNvCxnSpPr>
            <a:cxnSpLocks/>
          </p:cNvCxnSpPr>
          <p:nvPr/>
        </p:nvCxnSpPr>
        <p:spPr>
          <a:xfrm>
            <a:off x="4494731" y="1718756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6D33863-5EE2-4A47-9DFB-0269B8632CA9}"/>
              </a:ext>
            </a:extLst>
          </p:cNvPr>
          <p:cNvCxnSpPr>
            <a:cxnSpLocks/>
          </p:cNvCxnSpPr>
          <p:nvPr/>
        </p:nvCxnSpPr>
        <p:spPr>
          <a:xfrm>
            <a:off x="4494731" y="286906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DE3D52E-0534-458C-AB7A-29AF0D4D2280}"/>
              </a:ext>
            </a:extLst>
          </p:cNvPr>
          <p:cNvCxnSpPr>
            <a:cxnSpLocks/>
          </p:cNvCxnSpPr>
          <p:nvPr/>
        </p:nvCxnSpPr>
        <p:spPr>
          <a:xfrm>
            <a:off x="4494731" y="402427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7261688-0F8D-48F3-88CD-91E13DA9B9B3}"/>
              </a:ext>
            </a:extLst>
          </p:cNvPr>
          <p:cNvCxnSpPr>
            <a:cxnSpLocks/>
          </p:cNvCxnSpPr>
          <p:nvPr/>
        </p:nvCxnSpPr>
        <p:spPr>
          <a:xfrm>
            <a:off x="4487671" y="5172885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8E7E192-F731-4A63-A171-C50AFB487836}"/>
              </a:ext>
            </a:extLst>
          </p:cNvPr>
          <p:cNvCxnSpPr>
            <a:cxnSpLocks/>
          </p:cNvCxnSpPr>
          <p:nvPr/>
        </p:nvCxnSpPr>
        <p:spPr>
          <a:xfrm>
            <a:off x="6106969" y="172847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99FF37F-1B05-4579-B370-7AADA7122389}"/>
              </a:ext>
            </a:extLst>
          </p:cNvPr>
          <p:cNvCxnSpPr>
            <a:cxnSpLocks/>
          </p:cNvCxnSpPr>
          <p:nvPr/>
        </p:nvCxnSpPr>
        <p:spPr>
          <a:xfrm>
            <a:off x="6106969" y="28787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447258-C368-46CD-AB46-5B0192417A5A}"/>
              </a:ext>
            </a:extLst>
          </p:cNvPr>
          <p:cNvCxnSpPr>
            <a:cxnSpLocks/>
          </p:cNvCxnSpPr>
          <p:nvPr/>
        </p:nvCxnSpPr>
        <p:spPr>
          <a:xfrm>
            <a:off x="6106969" y="403398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8C9322C-F4B2-4617-A49D-C66C7FC1B16E}"/>
              </a:ext>
            </a:extLst>
          </p:cNvPr>
          <p:cNvCxnSpPr>
            <a:cxnSpLocks/>
          </p:cNvCxnSpPr>
          <p:nvPr/>
        </p:nvCxnSpPr>
        <p:spPr>
          <a:xfrm>
            <a:off x="6099909" y="518260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328EBC-0DCC-475D-947D-5E72D689A2F0}"/>
              </a:ext>
            </a:extLst>
          </p:cNvPr>
          <p:cNvCxnSpPr>
            <a:cxnSpLocks/>
          </p:cNvCxnSpPr>
          <p:nvPr/>
        </p:nvCxnSpPr>
        <p:spPr>
          <a:xfrm>
            <a:off x="7678307" y="170908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C82707F-663A-4393-A5D8-577AC6A4DA1A}"/>
              </a:ext>
            </a:extLst>
          </p:cNvPr>
          <p:cNvCxnSpPr>
            <a:cxnSpLocks/>
          </p:cNvCxnSpPr>
          <p:nvPr/>
        </p:nvCxnSpPr>
        <p:spPr>
          <a:xfrm>
            <a:off x="7678307" y="2878441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3636C9E-6690-4752-85E0-F17D47B6F5A4}"/>
              </a:ext>
            </a:extLst>
          </p:cNvPr>
          <p:cNvCxnSpPr>
            <a:cxnSpLocks/>
          </p:cNvCxnSpPr>
          <p:nvPr/>
        </p:nvCxnSpPr>
        <p:spPr>
          <a:xfrm>
            <a:off x="7678307" y="401459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4A57262-C549-4458-BAC1-E69FC9A33465}"/>
              </a:ext>
            </a:extLst>
          </p:cNvPr>
          <p:cNvCxnSpPr>
            <a:cxnSpLocks/>
          </p:cNvCxnSpPr>
          <p:nvPr/>
        </p:nvCxnSpPr>
        <p:spPr>
          <a:xfrm>
            <a:off x="7671247" y="5163209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8BED11C-1280-445B-AC88-E76FEC269E7E}"/>
              </a:ext>
            </a:extLst>
          </p:cNvPr>
          <p:cNvCxnSpPr>
            <a:cxnSpLocks/>
          </p:cNvCxnSpPr>
          <p:nvPr/>
        </p:nvCxnSpPr>
        <p:spPr>
          <a:xfrm>
            <a:off x="74691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ACE4901-87A3-4D45-B9ED-A4044CED3719}"/>
              </a:ext>
            </a:extLst>
          </p:cNvPr>
          <p:cNvCxnSpPr>
            <a:cxnSpLocks/>
          </p:cNvCxnSpPr>
          <p:nvPr/>
        </p:nvCxnSpPr>
        <p:spPr>
          <a:xfrm>
            <a:off x="74595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AA84FDB-04EF-4C75-8518-2A340BDC9389}"/>
              </a:ext>
            </a:extLst>
          </p:cNvPr>
          <p:cNvCxnSpPr>
            <a:cxnSpLocks/>
          </p:cNvCxnSpPr>
          <p:nvPr/>
        </p:nvCxnSpPr>
        <p:spPr>
          <a:xfrm>
            <a:off x="74595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B400460-E5EF-44BB-B271-57BD18C3E9F8}"/>
              </a:ext>
            </a:extLst>
          </p:cNvPr>
          <p:cNvCxnSpPr>
            <a:cxnSpLocks/>
          </p:cNvCxnSpPr>
          <p:nvPr/>
        </p:nvCxnSpPr>
        <p:spPr>
          <a:xfrm>
            <a:off x="74500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357087-BC76-4C03-A6C7-8E2F06964186}"/>
              </a:ext>
            </a:extLst>
          </p:cNvPr>
          <p:cNvCxnSpPr>
            <a:cxnSpLocks/>
          </p:cNvCxnSpPr>
          <p:nvPr/>
        </p:nvCxnSpPr>
        <p:spPr>
          <a:xfrm>
            <a:off x="58689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F6353AA-E819-4347-9321-6B96D0BF5C11}"/>
              </a:ext>
            </a:extLst>
          </p:cNvPr>
          <p:cNvCxnSpPr>
            <a:cxnSpLocks/>
          </p:cNvCxnSpPr>
          <p:nvPr/>
        </p:nvCxnSpPr>
        <p:spPr>
          <a:xfrm>
            <a:off x="58593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1916ABA-1709-4221-A1E9-46D0A34ACFBD}"/>
              </a:ext>
            </a:extLst>
          </p:cNvPr>
          <p:cNvCxnSpPr>
            <a:cxnSpLocks/>
          </p:cNvCxnSpPr>
          <p:nvPr/>
        </p:nvCxnSpPr>
        <p:spPr>
          <a:xfrm>
            <a:off x="58593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607475C-C208-4A20-8F16-FD2C21DC25B2}"/>
              </a:ext>
            </a:extLst>
          </p:cNvPr>
          <p:cNvCxnSpPr>
            <a:cxnSpLocks/>
          </p:cNvCxnSpPr>
          <p:nvPr/>
        </p:nvCxnSpPr>
        <p:spPr>
          <a:xfrm>
            <a:off x="58498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F1FFDE8-F629-4314-A206-7DC0DBC7C741}"/>
              </a:ext>
            </a:extLst>
          </p:cNvPr>
          <p:cNvCxnSpPr>
            <a:cxnSpLocks/>
          </p:cNvCxnSpPr>
          <p:nvPr/>
        </p:nvCxnSpPr>
        <p:spPr>
          <a:xfrm>
            <a:off x="4297286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D237D01-0624-4F12-ACE4-F63AB1C05967}"/>
              </a:ext>
            </a:extLst>
          </p:cNvPr>
          <p:cNvCxnSpPr>
            <a:cxnSpLocks/>
          </p:cNvCxnSpPr>
          <p:nvPr/>
        </p:nvCxnSpPr>
        <p:spPr>
          <a:xfrm>
            <a:off x="4287761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9054672-1738-4696-94BD-2423F32A81E1}"/>
              </a:ext>
            </a:extLst>
          </p:cNvPr>
          <p:cNvCxnSpPr>
            <a:cxnSpLocks/>
          </p:cNvCxnSpPr>
          <p:nvPr/>
        </p:nvCxnSpPr>
        <p:spPr>
          <a:xfrm>
            <a:off x="4287761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99CC656-BEC0-46B8-9B80-CB48985E16CA}"/>
              </a:ext>
            </a:extLst>
          </p:cNvPr>
          <p:cNvCxnSpPr>
            <a:cxnSpLocks/>
          </p:cNvCxnSpPr>
          <p:nvPr/>
        </p:nvCxnSpPr>
        <p:spPr>
          <a:xfrm>
            <a:off x="4278236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780E601-5F45-4DE2-BA11-5568C05C4A8C}"/>
              </a:ext>
            </a:extLst>
          </p:cNvPr>
          <p:cNvCxnSpPr>
            <a:cxnSpLocks/>
          </p:cNvCxnSpPr>
          <p:nvPr/>
        </p:nvCxnSpPr>
        <p:spPr>
          <a:xfrm>
            <a:off x="2716136" y="16615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3D105D0-ABD5-41DB-9304-7FF08C9475CE}"/>
              </a:ext>
            </a:extLst>
          </p:cNvPr>
          <p:cNvCxnSpPr>
            <a:cxnSpLocks/>
          </p:cNvCxnSpPr>
          <p:nvPr/>
        </p:nvCxnSpPr>
        <p:spPr>
          <a:xfrm>
            <a:off x="2706611" y="2814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2C88BFE-2C2C-4689-BFAA-00CF4BB6094E}"/>
              </a:ext>
            </a:extLst>
          </p:cNvPr>
          <p:cNvCxnSpPr>
            <a:cxnSpLocks/>
          </p:cNvCxnSpPr>
          <p:nvPr/>
        </p:nvCxnSpPr>
        <p:spPr>
          <a:xfrm>
            <a:off x="2706611" y="3966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716AEA-EA9E-49D1-B637-529A71F9CEF7}"/>
              </a:ext>
            </a:extLst>
          </p:cNvPr>
          <p:cNvCxnSpPr>
            <a:cxnSpLocks/>
          </p:cNvCxnSpPr>
          <p:nvPr/>
        </p:nvCxnSpPr>
        <p:spPr>
          <a:xfrm>
            <a:off x="2697086" y="5119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3A9C390-C7ED-45B8-9626-00253CDDE660}"/>
              </a:ext>
            </a:extLst>
          </p:cNvPr>
          <p:cNvCxnSpPr>
            <a:cxnSpLocks/>
          </p:cNvCxnSpPr>
          <p:nvPr/>
        </p:nvCxnSpPr>
        <p:spPr>
          <a:xfrm>
            <a:off x="7383386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5635544-4B0D-48A1-9A89-0B43CF3E14C8}"/>
              </a:ext>
            </a:extLst>
          </p:cNvPr>
          <p:cNvCxnSpPr>
            <a:cxnSpLocks/>
          </p:cNvCxnSpPr>
          <p:nvPr/>
        </p:nvCxnSpPr>
        <p:spPr>
          <a:xfrm>
            <a:off x="73643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7C68425-42A9-4C27-8382-5E2635CB22DF}"/>
              </a:ext>
            </a:extLst>
          </p:cNvPr>
          <p:cNvCxnSpPr>
            <a:cxnSpLocks/>
          </p:cNvCxnSpPr>
          <p:nvPr/>
        </p:nvCxnSpPr>
        <p:spPr>
          <a:xfrm>
            <a:off x="73738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A534155-6B26-4F98-932B-0A74354399AA}"/>
              </a:ext>
            </a:extLst>
          </p:cNvPr>
          <p:cNvCxnSpPr>
            <a:cxnSpLocks/>
          </p:cNvCxnSpPr>
          <p:nvPr/>
        </p:nvCxnSpPr>
        <p:spPr>
          <a:xfrm>
            <a:off x="73548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9761C2F-8903-49E1-ADFA-8EFF940C6A65}"/>
              </a:ext>
            </a:extLst>
          </p:cNvPr>
          <p:cNvCxnSpPr>
            <a:cxnSpLocks/>
          </p:cNvCxnSpPr>
          <p:nvPr/>
        </p:nvCxnSpPr>
        <p:spPr>
          <a:xfrm>
            <a:off x="577366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ED5857-A3CD-4717-A785-2B01CE77A40B}"/>
              </a:ext>
            </a:extLst>
          </p:cNvPr>
          <p:cNvCxnSpPr>
            <a:cxnSpLocks/>
          </p:cNvCxnSpPr>
          <p:nvPr/>
        </p:nvCxnSpPr>
        <p:spPr>
          <a:xfrm>
            <a:off x="5735561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6DC6B19-E9AF-45C5-A6FE-3C7DB18B0AD3}"/>
              </a:ext>
            </a:extLst>
          </p:cNvPr>
          <p:cNvCxnSpPr>
            <a:cxnSpLocks/>
          </p:cNvCxnSpPr>
          <p:nvPr/>
        </p:nvCxnSpPr>
        <p:spPr>
          <a:xfrm>
            <a:off x="57355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43FCB28-2D32-4ADC-9E65-B9FCB836038D}"/>
              </a:ext>
            </a:extLst>
          </p:cNvPr>
          <p:cNvCxnSpPr>
            <a:cxnSpLocks/>
          </p:cNvCxnSpPr>
          <p:nvPr/>
        </p:nvCxnSpPr>
        <p:spPr>
          <a:xfrm>
            <a:off x="5726036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61B6A8-B1ED-4098-B2CF-DF4BBB4D18EA}"/>
              </a:ext>
            </a:extLst>
          </p:cNvPr>
          <p:cNvCxnSpPr>
            <a:cxnSpLocks/>
          </p:cNvCxnSpPr>
          <p:nvPr/>
        </p:nvCxnSpPr>
        <p:spPr>
          <a:xfrm>
            <a:off x="419251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5848DA2-218E-4E6E-9A0F-4315BCCD82F0}"/>
              </a:ext>
            </a:extLst>
          </p:cNvPr>
          <p:cNvCxnSpPr>
            <a:cxnSpLocks/>
          </p:cNvCxnSpPr>
          <p:nvPr/>
        </p:nvCxnSpPr>
        <p:spPr>
          <a:xfrm>
            <a:off x="41639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C72482E-B5DD-4D80-B724-871D8717FC20}"/>
              </a:ext>
            </a:extLst>
          </p:cNvPr>
          <p:cNvCxnSpPr>
            <a:cxnSpLocks/>
          </p:cNvCxnSpPr>
          <p:nvPr/>
        </p:nvCxnSpPr>
        <p:spPr>
          <a:xfrm>
            <a:off x="4163936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AF4DC6-823B-473A-AA99-DFD9F49CF747}"/>
              </a:ext>
            </a:extLst>
          </p:cNvPr>
          <p:cNvCxnSpPr>
            <a:cxnSpLocks/>
          </p:cNvCxnSpPr>
          <p:nvPr/>
        </p:nvCxnSpPr>
        <p:spPr>
          <a:xfrm>
            <a:off x="41544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23375A-0597-49AA-AF8E-5D75735A45FE}"/>
              </a:ext>
            </a:extLst>
          </p:cNvPr>
          <p:cNvCxnSpPr>
            <a:cxnSpLocks/>
          </p:cNvCxnSpPr>
          <p:nvPr/>
        </p:nvCxnSpPr>
        <p:spPr>
          <a:xfrm>
            <a:off x="2620886" y="15376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902DAFD-F027-437B-B9BA-B264BC628A0D}"/>
              </a:ext>
            </a:extLst>
          </p:cNvPr>
          <p:cNvCxnSpPr>
            <a:cxnSpLocks/>
          </p:cNvCxnSpPr>
          <p:nvPr/>
        </p:nvCxnSpPr>
        <p:spPr>
          <a:xfrm>
            <a:off x="2582786" y="2690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795D805-E79E-4556-8915-836D8FDCE8ED}"/>
              </a:ext>
            </a:extLst>
          </p:cNvPr>
          <p:cNvCxnSpPr>
            <a:cxnSpLocks/>
          </p:cNvCxnSpPr>
          <p:nvPr/>
        </p:nvCxnSpPr>
        <p:spPr>
          <a:xfrm>
            <a:off x="2582786" y="3842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88EBF80-C537-4E5F-A301-25127E901C3D}"/>
              </a:ext>
            </a:extLst>
          </p:cNvPr>
          <p:cNvCxnSpPr>
            <a:cxnSpLocks/>
          </p:cNvCxnSpPr>
          <p:nvPr/>
        </p:nvCxnSpPr>
        <p:spPr>
          <a:xfrm>
            <a:off x="2573261" y="4995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1307616-47CE-46F1-BBDA-3DB5C3402ED3}"/>
              </a:ext>
            </a:extLst>
          </p:cNvPr>
          <p:cNvCxnSpPr>
            <a:cxnSpLocks/>
          </p:cNvCxnSpPr>
          <p:nvPr/>
        </p:nvCxnSpPr>
        <p:spPr>
          <a:xfrm rot="5400000">
            <a:off x="7305281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E1EA25A-D798-49FA-A60E-E4CB849D3731}"/>
              </a:ext>
            </a:extLst>
          </p:cNvPr>
          <p:cNvCxnSpPr>
            <a:cxnSpLocks/>
          </p:cNvCxnSpPr>
          <p:nvPr/>
        </p:nvCxnSpPr>
        <p:spPr>
          <a:xfrm rot="5400000">
            <a:off x="72862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856DFE9-6B1F-4223-9208-624F8CD38893}"/>
              </a:ext>
            </a:extLst>
          </p:cNvPr>
          <p:cNvCxnSpPr>
            <a:cxnSpLocks/>
          </p:cNvCxnSpPr>
          <p:nvPr/>
        </p:nvCxnSpPr>
        <p:spPr>
          <a:xfrm rot="5400000">
            <a:off x="72957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8D00E6F0-A39E-45F7-BDBB-ACE44F2E6AF3}"/>
              </a:ext>
            </a:extLst>
          </p:cNvPr>
          <p:cNvCxnSpPr>
            <a:cxnSpLocks/>
          </p:cNvCxnSpPr>
          <p:nvPr/>
        </p:nvCxnSpPr>
        <p:spPr>
          <a:xfrm rot="5400000">
            <a:off x="72767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DF8348E-46A3-4A74-B329-01E2321CE5CA}"/>
              </a:ext>
            </a:extLst>
          </p:cNvPr>
          <p:cNvCxnSpPr>
            <a:cxnSpLocks/>
          </p:cNvCxnSpPr>
          <p:nvPr/>
        </p:nvCxnSpPr>
        <p:spPr>
          <a:xfrm rot="5400000">
            <a:off x="569555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ABF6BF1-AAB3-424C-BBAE-4B065C477721}"/>
              </a:ext>
            </a:extLst>
          </p:cNvPr>
          <p:cNvCxnSpPr>
            <a:cxnSpLocks/>
          </p:cNvCxnSpPr>
          <p:nvPr/>
        </p:nvCxnSpPr>
        <p:spPr>
          <a:xfrm rot="5400000">
            <a:off x="5657456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AF9A487-1B37-4421-A145-98FBFFD83E59}"/>
              </a:ext>
            </a:extLst>
          </p:cNvPr>
          <p:cNvCxnSpPr>
            <a:cxnSpLocks/>
          </p:cNvCxnSpPr>
          <p:nvPr/>
        </p:nvCxnSpPr>
        <p:spPr>
          <a:xfrm rot="5400000">
            <a:off x="56574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A024B73-BFAE-4D1C-A9F6-F63AE80BF58A}"/>
              </a:ext>
            </a:extLst>
          </p:cNvPr>
          <p:cNvCxnSpPr>
            <a:cxnSpLocks/>
          </p:cNvCxnSpPr>
          <p:nvPr/>
        </p:nvCxnSpPr>
        <p:spPr>
          <a:xfrm rot="5400000">
            <a:off x="5647931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8470925-A98D-4C63-B2A0-839B67D21578}"/>
              </a:ext>
            </a:extLst>
          </p:cNvPr>
          <p:cNvCxnSpPr>
            <a:cxnSpLocks/>
          </p:cNvCxnSpPr>
          <p:nvPr/>
        </p:nvCxnSpPr>
        <p:spPr>
          <a:xfrm rot="5400000">
            <a:off x="411440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4CBB203-99BF-45D3-8CB3-FFF1F820EC86}"/>
              </a:ext>
            </a:extLst>
          </p:cNvPr>
          <p:cNvCxnSpPr>
            <a:cxnSpLocks/>
          </p:cNvCxnSpPr>
          <p:nvPr/>
        </p:nvCxnSpPr>
        <p:spPr>
          <a:xfrm rot="5400000">
            <a:off x="40858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F835092-9901-43B6-BF39-16E518FD2F0E}"/>
              </a:ext>
            </a:extLst>
          </p:cNvPr>
          <p:cNvCxnSpPr>
            <a:cxnSpLocks/>
          </p:cNvCxnSpPr>
          <p:nvPr/>
        </p:nvCxnSpPr>
        <p:spPr>
          <a:xfrm rot="5400000">
            <a:off x="4085831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407BEC-D42D-4F67-A1A9-FEAFD0A88BBD}"/>
              </a:ext>
            </a:extLst>
          </p:cNvPr>
          <p:cNvCxnSpPr>
            <a:cxnSpLocks/>
          </p:cNvCxnSpPr>
          <p:nvPr/>
        </p:nvCxnSpPr>
        <p:spPr>
          <a:xfrm rot="5400000">
            <a:off x="40763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5A3315F-6BFB-4C5E-912F-7A43FAF2A4CA}"/>
              </a:ext>
            </a:extLst>
          </p:cNvPr>
          <p:cNvCxnSpPr>
            <a:cxnSpLocks/>
          </p:cNvCxnSpPr>
          <p:nvPr/>
        </p:nvCxnSpPr>
        <p:spPr>
          <a:xfrm rot="5400000">
            <a:off x="2542781" y="14443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818552C4-578D-46F5-89CC-C13A5C833171}"/>
              </a:ext>
            </a:extLst>
          </p:cNvPr>
          <p:cNvCxnSpPr>
            <a:cxnSpLocks/>
          </p:cNvCxnSpPr>
          <p:nvPr/>
        </p:nvCxnSpPr>
        <p:spPr>
          <a:xfrm rot="5400000">
            <a:off x="2504681" y="2596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49F52E2-45D0-4EAB-AF50-103B531F2D47}"/>
              </a:ext>
            </a:extLst>
          </p:cNvPr>
          <p:cNvCxnSpPr>
            <a:cxnSpLocks/>
          </p:cNvCxnSpPr>
          <p:nvPr/>
        </p:nvCxnSpPr>
        <p:spPr>
          <a:xfrm rot="5400000">
            <a:off x="2504681" y="3749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08F7A23-FFF0-403D-9509-905A2F7940ED}"/>
              </a:ext>
            </a:extLst>
          </p:cNvPr>
          <p:cNvCxnSpPr>
            <a:cxnSpLocks/>
          </p:cNvCxnSpPr>
          <p:nvPr/>
        </p:nvCxnSpPr>
        <p:spPr>
          <a:xfrm rot="5400000">
            <a:off x="2495156" y="4901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600A2B8-EE26-426D-BB0A-911FAC52C8AE}"/>
              </a:ext>
            </a:extLst>
          </p:cNvPr>
          <p:cNvCxnSpPr>
            <a:cxnSpLocks/>
          </p:cNvCxnSpPr>
          <p:nvPr/>
        </p:nvCxnSpPr>
        <p:spPr>
          <a:xfrm>
            <a:off x="7411961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34912C3-C4CC-4A68-A113-47935A89394D}"/>
              </a:ext>
            </a:extLst>
          </p:cNvPr>
          <p:cNvCxnSpPr>
            <a:cxnSpLocks/>
          </p:cNvCxnSpPr>
          <p:nvPr/>
        </p:nvCxnSpPr>
        <p:spPr>
          <a:xfrm>
            <a:off x="73929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9F0EEEB-5F7E-4196-AD08-43985AE78032}"/>
              </a:ext>
            </a:extLst>
          </p:cNvPr>
          <p:cNvCxnSpPr>
            <a:cxnSpLocks/>
          </p:cNvCxnSpPr>
          <p:nvPr/>
        </p:nvCxnSpPr>
        <p:spPr>
          <a:xfrm>
            <a:off x="7402436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50D7AC8-DBB2-4541-B54C-69FB65509E6E}"/>
              </a:ext>
            </a:extLst>
          </p:cNvPr>
          <p:cNvCxnSpPr>
            <a:cxnSpLocks/>
          </p:cNvCxnSpPr>
          <p:nvPr/>
        </p:nvCxnSpPr>
        <p:spPr>
          <a:xfrm>
            <a:off x="73833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460E64-2DAD-47F5-AB69-B71BCDF3CC84}"/>
              </a:ext>
            </a:extLst>
          </p:cNvPr>
          <p:cNvCxnSpPr>
            <a:cxnSpLocks/>
          </p:cNvCxnSpPr>
          <p:nvPr/>
        </p:nvCxnSpPr>
        <p:spPr>
          <a:xfrm>
            <a:off x="580223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E3206CB-9F1E-472B-AEB7-8BF98AE51F1D}"/>
              </a:ext>
            </a:extLst>
          </p:cNvPr>
          <p:cNvCxnSpPr>
            <a:cxnSpLocks/>
          </p:cNvCxnSpPr>
          <p:nvPr/>
        </p:nvCxnSpPr>
        <p:spPr>
          <a:xfrm flipV="1">
            <a:off x="5764136" y="2528228"/>
            <a:ext cx="1499235" cy="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8BF8D36-F959-4536-9ACF-3D5DDADF6437}"/>
              </a:ext>
            </a:extLst>
          </p:cNvPr>
          <p:cNvCxnSpPr>
            <a:cxnSpLocks/>
          </p:cNvCxnSpPr>
          <p:nvPr/>
        </p:nvCxnSpPr>
        <p:spPr>
          <a:xfrm>
            <a:off x="5764136" y="3680823"/>
            <a:ext cx="14992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E6D909-3045-4C75-A83B-8EF738AE41FE}"/>
              </a:ext>
            </a:extLst>
          </p:cNvPr>
          <p:cNvCxnSpPr>
            <a:cxnSpLocks/>
          </p:cNvCxnSpPr>
          <p:nvPr/>
        </p:nvCxnSpPr>
        <p:spPr>
          <a:xfrm>
            <a:off x="5754611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1D79D75-4347-4C0E-B541-2AED0556CAD3}"/>
              </a:ext>
            </a:extLst>
          </p:cNvPr>
          <p:cNvCxnSpPr>
            <a:cxnSpLocks/>
          </p:cNvCxnSpPr>
          <p:nvPr/>
        </p:nvCxnSpPr>
        <p:spPr>
          <a:xfrm>
            <a:off x="422108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46BD16B-AA4E-4648-8009-C3B16FD7D8CC}"/>
              </a:ext>
            </a:extLst>
          </p:cNvPr>
          <p:cNvCxnSpPr>
            <a:cxnSpLocks/>
          </p:cNvCxnSpPr>
          <p:nvPr/>
        </p:nvCxnSpPr>
        <p:spPr>
          <a:xfrm>
            <a:off x="41925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F86191CB-A88E-42F6-ACD2-37DCD1756527}"/>
              </a:ext>
            </a:extLst>
          </p:cNvPr>
          <p:cNvCxnSpPr>
            <a:cxnSpLocks/>
          </p:cNvCxnSpPr>
          <p:nvPr/>
        </p:nvCxnSpPr>
        <p:spPr>
          <a:xfrm>
            <a:off x="4192511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AC16811-54CA-427C-9233-87939E9D4EC0}"/>
              </a:ext>
            </a:extLst>
          </p:cNvPr>
          <p:cNvCxnSpPr>
            <a:cxnSpLocks/>
          </p:cNvCxnSpPr>
          <p:nvPr/>
        </p:nvCxnSpPr>
        <p:spPr>
          <a:xfrm>
            <a:off x="41829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774859E-1AB9-4C5B-977A-651D1C8C4C36}"/>
              </a:ext>
            </a:extLst>
          </p:cNvPr>
          <p:cNvCxnSpPr>
            <a:cxnSpLocks/>
          </p:cNvCxnSpPr>
          <p:nvPr/>
        </p:nvCxnSpPr>
        <p:spPr>
          <a:xfrm>
            <a:off x="2649461" y="13662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11AD310-391B-4B50-8ECA-06ED9F4202E4}"/>
              </a:ext>
            </a:extLst>
          </p:cNvPr>
          <p:cNvCxnSpPr>
            <a:cxnSpLocks/>
          </p:cNvCxnSpPr>
          <p:nvPr/>
        </p:nvCxnSpPr>
        <p:spPr>
          <a:xfrm flipV="1">
            <a:off x="2611361" y="2514963"/>
            <a:ext cx="1489710" cy="38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FC7D0E99-5C64-4285-8DE3-9A41514DE86B}"/>
              </a:ext>
            </a:extLst>
          </p:cNvPr>
          <p:cNvCxnSpPr>
            <a:cxnSpLocks/>
          </p:cNvCxnSpPr>
          <p:nvPr/>
        </p:nvCxnSpPr>
        <p:spPr>
          <a:xfrm>
            <a:off x="2624061" y="3671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74EA67A-35FA-4F80-8A3B-A4B8E4A4A406}"/>
              </a:ext>
            </a:extLst>
          </p:cNvPr>
          <p:cNvCxnSpPr>
            <a:cxnSpLocks/>
          </p:cNvCxnSpPr>
          <p:nvPr/>
        </p:nvCxnSpPr>
        <p:spPr>
          <a:xfrm>
            <a:off x="2601836" y="4823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3CD7304-DDA8-44D0-8211-A91BBD944C91}"/>
              </a:ext>
            </a:extLst>
          </p:cNvPr>
          <p:cNvCxnSpPr>
            <a:cxnSpLocks/>
          </p:cNvCxnSpPr>
          <p:nvPr/>
        </p:nvCxnSpPr>
        <p:spPr>
          <a:xfrm flipH="1">
            <a:off x="8819033" y="1362438"/>
            <a:ext cx="44538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8690AD3-383C-4CE7-BE99-D8D9A0E7AB38}"/>
              </a:ext>
            </a:extLst>
          </p:cNvPr>
          <p:cNvCxnSpPr>
            <a:cxnSpLocks/>
          </p:cNvCxnSpPr>
          <p:nvPr/>
        </p:nvCxnSpPr>
        <p:spPr>
          <a:xfrm flipH="1">
            <a:off x="8827118" y="2514963"/>
            <a:ext cx="26928" cy="2182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F6BE076-ECEE-4CE2-BF50-4963BE01BA35}"/>
              </a:ext>
            </a:extLst>
          </p:cNvPr>
          <p:cNvCxnSpPr>
            <a:cxnSpLocks/>
          </p:cNvCxnSpPr>
          <p:nvPr/>
        </p:nvCxnSpPr>
        <p:spPr>
          <a:xfrm flipH="1">
            <a:off x="8844521" y="3667488"/>
            <a:ext cx="952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8927EBD-72D8-4F02-8947-0DEB465543BC}"/>
              </a:ext>
            </a:extLst>
          </p:cNvPr>
          <p:cNvCxnSpPr>
            <a:cxnSpLocks/>
          </p:cNvCxnSpPr>
          <p:nvPr/>
        </p:nvCxnSpPr>
        <p:spPr>
          <a:xfrm flipH="1">
            <a:off x="8810055" y="4820013"/>
            <a:ext cx="34466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28D1D1A0-5600-472C-B47B-D781F9041960}"/>
              </a:ext>
            </a:extLst>
          </p:cNvPr>
          <p:cNvCxnSpPr>
            <a:cxnSpLocks/>
          </p:cNvCxnSpPr>
          <p:nvPr/>
        </p:nvCxnSpPr>
        <p:spPr>
          <a:xfrm flipH="1">
            <a:off x="7227176" y="1362438"/>
            <a:ext cx="36195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B9F6BA7-4571-4773-BC6D-AA0A71443B3B}"/>
              </a:ext>
            </a:extLst>
          </p:cNvPr>
          <p:cNvCxnSpPr>
            <a:cxnSpLocks/>
          </p:cNvCxnSpPr>
          <p:nvPr/>
        </p:nvCxnSpPr>
        <p:spPr>
          <a:xfrm flipH="1">
            <a:off x="7244321" y="2518309"/>
            <a:ext cx="19050" cy="192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5D65495-DF22-479A-B5F1-C0191E50066D}"/>
              </a:ext>
            </a:extLst>
          </p:cNvPr>
          <p:cNvCxnSpPr>
            <a:cxnSpLocks/>
          </p:cNvCxnSpPr>
          <p:nvPr/>
        </p:nvCxnSpPr>
        <p:spPr>
          <a:xfrm flipH="1">
            <a:off x="7244321" y="3679769"/>
            <a:ext cx="21196" cy="17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CFB2918-82E6-4CD2-AF35-398DCA863ED9}"/>
              </a:ext>
            </a:extLst>
          </p:cNvPr>
          <p:cNvCxnSpPr>
            <a:cxnSpLocks/>
          </p:cNvCxnSpPr>
          <p:nvPr/>
        </p:nvCxnSpPr>
        <p:spPr>
          <a:xfrm flipH="1">
            <a:off x="7208730" y="4820013"/>
            <a:ext cx="35591" cy="2124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DB9B27B-3C96-4C1D-B040-A954273A8BE7}"/>
              </a:ext>
            </a:extLst>
          </p:cNvPr>
          <p:cNvCxnSpPr>
            <a:cxnSpLocks/>
          </p:cNvCxnSpPr>
          <p:nvPr/>
        </p:nvCxnSpPr>
        <p:spPr>
          <a:xfrm flipH="1">
            <a:off x="5592361" y="1362438"/>
            <a:ext cx="9938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3115BE65-E485-49E3-A690-EAA7140290DC}"/>
              </a:ext>
            </a:extLst>
          </p:cNvPr>
          <p:cNvCxnSpPr>
            <a:cxnSpLocks/>
          </p:cNvCxnSpPr>
          <p:nvPr/>
        </p:nvCxnSpPr>
        <p:spPr>
          <a:xfrm flipH="1">
            <a:off x="5609424" y="2528228"/>
            <a:ext cx="46127" cy="2049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9CBAD43-58E6-4CEB-B470-1969EC37F8C2}"/>
              </a:ext>
            </a:extLst>
          </p:cNvPr>
          <p:cNvCxnSpPr>
            <a:cxnSpLocks/>
          </p:cNvCxnSpPr>
          <p:nvPr/>
        </p:nvCxnSpPr>
        <p:spPr>
          <a:xfrm flipH="1">
            <a:off x="5609424" y="3679769"/>
            <a:ext cx="46127" cy="1992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86B2EC9-A2CF-427B-B6DC-EE3D49AD3F0B}"/>
              </a:ext>
            </a:extLst>
          </p:cNvPr>
          <p:cNvCxnSpPr>
            <a:cxnSpLocks/>
          </p:cNvCxnSpPr>
          <p:nvPr/>
        </p:nvCxnSpPr>
        <p:spPr>
          <a:xfrm flipH="1">
            <a:off x="5592361" y="4833348"/>
            <a:ext cx="55811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7BA8FC8-70F0-401F-BA3B-AD599AEADC0D}"/>
              </a:ext>
            </a:extLst>
          </p:cNvPr>
          <p:cNvCxnSpPr>
            <a:cxnSpLocks/>
          </p:cNvCxnSpPr>
          <p:nvPr/>
        </p:nvCxnSpPr>
        <p:spPr>
          <a:xfrm flipH="1">
            <a:off x="4062587" y="1352913"/>
            <a:ext cx="48009" cy="2232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962F928-5424-47EC-8D8E-6BC795BA408C}"/>
              </a:ext>
            </a:extLst>
          </p:cNvPr>
          <p:cNvCxnSpPr>
            <a:cxnSpLocks/>
          </p:cNvCxnSpPr>
          <p:nvPr/>
        </p:nvCxnSpPr>
        <p:spPr>
          <a:xfrm flipH="1">
            <a:off x="4068475" y="2505438"/>
            <a:ext cx="32596" cy="2056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5AFCD8F-CBAE-4CAA-AA01-BE5F2616FC23}"/>
              </a:ext>
            </a:extLst>
          </p:cNvPr>
          <p:cNvCxnSpPr>
            <a:cxnSpLocks/>
          </p:cNvCxnSpPr>
          <p:nvPr/>
        </p:nvCxnSpPr>
        <p:spPr>
          <a:xfrm flipH="1">
            <a:off x="4074829" y="3657963"/>
            <a:ext cx="26242" cy="2441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4AB989E-D065-48DA-9F3C-FB7087E08BFC}"/>
              </a:ext>
            </a:extLst>
          </p:cNvPr>
          <p:cNvCxnSpPr>
            <a:cxnSpLocks/>
          </p:cNvCxnSpPr>
          <p:nvPr/>
        </p:nvCxnSpPr>
        <p:spPr>
          <a:xfrm flipH="1">
            <a:off x="4042706" y="4833348"/>
            <a:ext cx="27966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F377066C-7502-4F72-A9F0-76674CD65A8B}"/>
              </a:ext>
            </a:extLst>
          </p:cNvPr>
          <p:cNvSpPr txBox="1"/>
          <p:nvPr/>
        </p:nvSpPr>
        <p:spPr>
          <a:xfrm>
            <a:off x="3348451" y="388446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594F52C-C498-4366-BBE9-5AAB690F0B69}"/>
              </a:ext>
            </a:extLst>
          </p:cNvPr>
          <p:cNvSpPr txBox="1"/>
          <p:nvPr/>
        </p:nvSpPr>
        <p:spPr>
          <a:xfrm>
            <a:off x="4876227" y="3871495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E4F2295-388E-48F5-B621-17EEC09D9167}"/>
              </a:ext>
            </a:extLst>
          </p:cNvPr>
          <p:cNvSpPr txBox="1"/>
          <p:nvPr/>
        </p:nvSpPr>
        <p:spPr>
          <a:xfrm>
            <a:off x="6451888" y="3856723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2A34B42-BCDD-463D-A0A1-A627B3B44853}"/>
              </a:ext>
            </a:extLst>
          </p:cNvPr>
          <p:cNvSpPr txBox="1"/>
          <p:nvPr/>
        </p:nvSpPr>
        <p:spPr>
          <a:xfrm>
            <a:off x="8038805" y="3856722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 flipV="1">
            <a:off x="8827118" y="401670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F09D990-272F-42B3-B971-49496DC62C31}"/>
              </a:ext>
            </a:extLst>
          </p:cNvPr>
          <p:cNvCxnSpPr>
            <a:cxnSpLocks/>
          </p:cNvCxnSpPr>
          <p:nvPr/>
        </p:nvCxnSpPr>
        <p:spPr>
          <a:xfrm flipH="1">
            <a:off x="8819033" y="282857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C43D0C8F-D950-4E75-B745-FF2412441451}"/>
              </a:ext>
            </a:extLst>
          </p:cNvPr>
          <p:cNvCxnSpPr>
            <a:cxnSpLocks/>
          </p:cNvCxnSpPr>
          <p:nvPr/>
        </p:nvCxnSpPr>
        <p:spPr>
          <a:xfrm flipV="1">
            <a:off x="9138957" y="2809084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E57842A-72F0-4E0F-A218-C7B11135E42F}"/>
              </a:ext>
            </a:extLst>
          </p:cNvPr>
          <p:cNvCxnSpPr>
            <a:cxnSpLocks/>
          </p:cNvCxnSpPr>
          <p:nvPr/>
        </p:nvCxnSpPr>
        <p:spPr>
          <a:xfrm flipH="1">
            <a:off x="8825458" y="173637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BC7A97E1-E112-4823-AF67-ECF4C4475663}"/>
              </a:ext>
            </a:extLst>
          </p:cNvPr>
          <p:cNvCxnSpPr>
            <a:cxnSpLocks/>
          </p:cNvCxnSpPr>
          <p:nvPr/>
        </p:nvCxnSpPr>
        <p:spPr>
          <a:xfrm flipV="1">
            <a:off x="9234450" y="1728474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4B15A80-B140-4B29-BACC-5B0ED0077B5A}"/>
              </a:ext>
            </a:extLst>
          </p:cNvPr>
          <p:cNvCxnSpPr>
            <a:cxnSpLocks/>
          </p:cNvCxnSpPr>
          <p:nvPr/>
        </p:nvCxnSpPr>
        <p:spPr>
          <a:xfrm flipH="1">
            <a:off x="8794620" y="509837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A2D688B9-C2F4-4360-89B4-0536FA7A8C2A}"/>
              </a:ext>
            </a:extLst>
          </p:cNvPr>
          <p:cNvCxnSpPr>
            <a:cxnSpLocks/>
          </p:cNvCxnSpPr>
          <p:nvPr/>
        </p:nvCxnSpPr>
        <p:spPr>
          <a:xfrm flipV="1">
            <a:off x="8912496" y="5099724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EA092B8-AB79-43D2-8F05-9F22CF47662B}"/>
              </a:ext>
            </a:extLst>
          </p:cNvPr>
          <p:cNvCxnSpPr>
            <a:cxnSpLocks/>
          </p:cNvCxnSpPr>
          <p:nvPr/>
        </p:nvCxnSpPr>
        <p:spPr>
          <a:xfrm flipV="1">
            <a:off x="9029954" y="6273613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19DD6BC2-6601-44F6-96EA-30C94C3667E4}"/>
              </a:ext>
            </a:extLst>
          </p:cNvPr>
          <p:cNvCxnSpPr>
            <a:cxnSpLocks/>
          </p:cNvCxnSpPr>
          <p:nvPr/>
        </p:nvCxnSpPr>
        <p:spPr>
          <a:xfrm flipV="1">
            <a:off x="7525307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1991C44-E57D-4E2A-ABDE-50250539EA26}"/>
              </a:ext>
            </a:extLst>
          </p:cNvPr>
          <p:cNvCxnSpPr>
            <a:cxnSpLocks/>
          </p:cNvCxnSpPr>
          <p:nvPr/>
        </p:nvCxnSpPr>
        <p:spPr>
          <a:xfrm flipV="1">
            <a:off x="7620800" y="1736378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94550F6-5BA7-42E4-AC60-DD43023CD1DD}"/>
              </a:ext>
            </a:extLst>
          </p:cNvPr>
          <p:cNvCxnSpPr>
            <a:cxnSpLocks/>
          </p:cNvCxnSpPr>
          <p:nvPr/>
        </p:nvCxnSpPr>
        <p:spPr>
          <a:xfrm flipV="1">
            <a:off x="7298846" y="5107628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EBF5219-7814-490C-AE32-CFB3347B689E}"/>
              </a:ext>
            </a:extLst>
          </p:cNvPr>
          <p:cNvCxnSpPr>
            <a:cxnSpLocks/>
          </p:cNvCxnSpPr>
          <p:nvPr/>
        </p:nvCxnSpPr>
        <p:spPr>
          <a:xfrm flipV="1">
            <a:off x="5918207" y="2805611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CA2ED13F-3B2E-4EF2-9E93-F4B7FB2811F1}"/>
              </a:ext>
            </a:extLst>
          </p:cNvPr>
          <p:cNvCxnSpPr>
            <a:cxnSpLocks/>
          </p:cNvCxnSpPr>
          <p:nvPr/>
        </p:nvCxnSpPr>
        <p:spPr>
          <a:xfrm flipV="1">
            <a:off x="6013700" y="1734526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EE4B32-C4A4-426C-9805-653999CC92B3}"/>
              </a:ext>
            </a:extLst>
          </p:cNvPr>
          <p:cNvCxnSpPr>
            <a:cxnSpLocks/>
          </p:cNvCxnSpPr>
          <p:nvPr/>
        </p:nvCxnSpPr>
        <p:spPr>
          <a:xfrm flipV="1">
            <a:off x="5691746" y="5105776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0D2C0A0-C244-4F99-85F1-B2D11A2B463D}"/>
              </a:ext>
            </a:extLst>
          </p:cNvPr>
          <p:cNvCxnSpPr>
            <a:cxnSpLocks/>
          </p:cNvCxnSpPr>
          <p:nvPr/>
        </p:nvCxnSpPr>
        <p:spPr>
          <a:xfrm flipV="1">
            <a:off x="4244695" y="4013687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0A11C187-FCA8-4B9D-937D-A8898322D88A}"/>
              </a:ext>
            </a:extLst>
          </p:cNvPr>
          <p:cNvCxnSpPr>
            <a:cxnSpLocks/>
          </p:cNvCxnSpPr>
          <p:nvPr/>
        </p:nvCxnSpPr>
        <p:spPr>
          <a:xfrm flipV="1">
            <a:off x="4337057" y="2807737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4992D00-77B5-433E-ABCB-0B3762623F60}"/>
              </a:ext>
            </a:extLst>
          </p:cNvPr>
          <p:cNvCxnSpPr>
            <a:cxnSpLocks/>
          </p:cNvCxnSpPr>
          <p:nvPr/>
        </p:nvCxnSpPr>
        <p:spPr>
          <a:xfrm flipV="1">
            <a:off x="4432550" y="1727127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92D9FFA-2DDF-497E-903F-E4C5E101EC70}"/>
              </a:ext>
            </a:extLst>
          </p:cNvPr>
          <p:cNvCxnSpPr>
            <a:cxnSpLocks/>
          </p:cNvCxnSpPr>
          <p:nvPr/>
        </p:nvCxnSpPr>
        <p:spPr>
          <a:xfrm flipV="1">
            <a:off x="4110596" y="5098377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75F32A8-1F41-41AD-8753-2466F396AE2C}"/>
              </a:ext>
            </a:extLst>
          </p:cNvPr>
          <p:cNvCxnSpPr>
            <a:cxnSpLocks/>
          </p:cNvCxnSpPr>
          <p:nvPr/>
        </p:nvCxnSpPr>
        <p:spPr>
          <a:xfrm flipV="1">
            <a:off x="7418582" y="6266921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E3B8C4D-17EB-4F10-A2AA-06E6DED2733F}"/>
              </a:ext>
            </a:extLst>
          </p:cNvPr>
          <p:cNvCxnSpPr>
            <a:cxnSpLocks/>
          </p:cNvCxnSpPr>
          <p:nvPr/>
        </p:nvCxnSpPr>
        <p:spPr>
          <a:xfrm flipV="1">
            <a:off x="5827787" y="6210421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72597C4-F110-4D36-905C-2DDC8E7D59E9}"/>
              </a:ext>
            </a:extLst>
          </p:cNvPr>
          <p:cNvCxnSpPr>
            <a:cxnSpLocks/>
          </p:cNvCxnSpPr>
          <p:nvPr/>
        </p:nvCxnSpPr>
        <p:spPr>
          <a:xfrm flipV="1">
            <a:off x="4236341" y="6266921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3D97A0F-CE01-4FA9-8FBF-1AB760F9AB68}"/>
              </a:ext>
            </a:extLst>
          </p:cNvPr>
          <p:cNvCxnSpPr>
            <a:cxnSpLocks/>
          </p:cNvCxnSpPr>
          <p:nvPr/>
        </p:nvCxnSpPr>
        <p:spPr>
          <a:xfrm>
            <a:off x="10266242" y="942975"/>
            <a:ext cx="1439983" cy="9170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ADF2D42-0D84-42DF-8F44-774B5BD7802D}"/>
              </a:ext>
            </a:extLst>
          </p:cNvPr>
          <p:cNvCxnSpPr>
            <a:cxnSpLocks/>
          </p:cNvCxnSpPr>
          <p:nvPr/>
        </p:nvCxnSpPr>
        <p:spPr>
          <a:xfrm>
            <a:off x="10556436" y="847226"/>
            <a:ext cx="1311714" cy="0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0BB6ECC-5C02-40F7-A1B5-9956EAE37AEB}"/>
              </a:ext>
            </a:extLst>
          </p:cNvPr>
          <p:cNvCxnSpPr>
            <a:cxnSpLocks/>
          </p:cNvCxnSpPr>
          <p:nvPr/>
        </p:nvCxnSpPr>
        <p:spPr>
          <a:xfrm>
            <a:off x="11866442" y="847226"/>
            <a:ext cx="0" cy="53024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6CD6DAE-A6DE-4FCC-BB56-EFE3011FFD38}"/>
              </a:ext>
            </a:extLst>
          </p:cNvPr>
          <p:cNvCxnSpPr>
            <a:cxnSpLocks/>
          </p:cNvCxnSpPr>
          <p:nvPr/>
        </p:nvCxnSpPr>
        <p:spPr>
          <a:xfrm>
            <a:off x="11706225" y="950436"/>
            <a:ext cx="0" cy="53957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CDBB3188-BD2C-4593-AB3D-35AC1829EC22}"/>
              </a:ext>
            </a:extLst>
          </p:cNvPr>
          <p:cNvSpPr txBox="1"/>
          <p:nvPr/>
        </p:nvSpPr>
        <p:spPr>
          <a:xfrm>
            <a:off x="9407614" y="172131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2EE9439C-129B-4960-AA60-83797A325FF7}"/>
              </a:ext>
            </a:extLst>
          </p:cNvPr>
          <p:cNvSpPr/>
          <p:nvPr/>
        </p:nvSpPr>
        <p:spPr>
          <a:xfrm>
            <a:off x="1952624" y="4752255"/>
            <a:ext cx="7411793" cy="11360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35804CC-DA30-406C-A591-7755C41A1069}"/>
              </a:ext>
            </a:extLst>
          </p:cNvPr>
          <p:cNvCxnSpPr>
            <a:cxnSpLocks/>
          </p:cNvCxnSpPr>
          <p:nvPr/>
        </p:nvCxnSpPr>
        <p:spPr>
          <a:xfrm flipV="1">
            <a:off x="5919718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9046595" y="401503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298C4CD-EA61-4D2E-91CC-849D37B16642}"/>
              </a:ext>
            </a:extLst>
          </p:cNvPr>
          <p:cNvCxnSpPr>
            <a:cxnSpLocks/>
          </p:cNvCxnSpPr>
          <p:nvPr/>
        </p:nvCxnSpPr>
        <p:spPr>
          <a:xfrm flipV="1">
            <a:off x="7432945" y="4022938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D4B6D0-13AC-487F-B7C9-F6DD838AF191}"/>
              </a:ext>
            </a:extLst>
          </p:cNvPr>
          <p:cNvCxnSpPr>
            <a:cxnSpLocks/>
          </p:cNvCxnSpPr>
          <p:nvPr/>
        </p:nvCxnSpPr>
        <p:spPr>
          <a:xfrm flipV="1">
            <a:off x="5825845" y="4002036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79336BA-8602-4F3F-B1BC-58082EB57A3C}"/>
              </a:ext>
            </a:extLst>
          </p:cNvPr>
          <p:cNvCxnSpPr>
            <a:cxnSpLocks/>
          </p:cNvCxnSpPr>
          <p:nvPr/>
        </p:nvCxnSpPr>
        <p:spPr>
          <a:xfrm flipV="1">
            <a:off x="4246206" y="402506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EDAA8C0-ED34-49D6-AE77-57B1AC58F457}"/>
              </a:ext>
            </a:extLst>
          </p:cNvPr>
          <p:cNvSpPr/>
          <p:nvPr/>
        </p:nvSpPr>
        <p:spPr>
          <a:xfrm>
            <a:off x="1929922" y="1256181"/>
            <a:ext cx="7484325" cy="2276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rapezoid 295">
            <a:extLst>
              <a:ext uri="{FF2B5EF4-FFF2-40B4-BE49-F238E27FC236}">
                <a16:creationId xmlns:a16="http://schemas.microsoft.com/office/drawing/2014/main" id="{D8CA898E-140A-493B-8BF4-B33381D9781F}"/>
              </a:ext>
            </a:extLst>
          </p:cNvPr>
          <p:cNvSpPr/>
          <p:nvPr/>
        </p:nvSpPr>
        <p:spPr>
          <a:xfrm rot="10800000">
            <a:off x="8697392" y="6080611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sp>
        <p:nvSpPr>
          <p:cNvPr id="297" name="Trapezoid 296">
            <a:extLst>
              <a:ext uri="{FF2B5EF4-FFF2-40B4-BE49-F238E27FC236}">
                <a16:creationId xmlns:a16="http://schemas.microsoft.com/office/drawing/2014/main" id="{3CA4C1BD-A0FD-4B21-BEC5-1B09447A19F9}"/>
              </a:ext>
            </a:extLst>
          </p:cNvPr>
          <p:cNvSpPr/>
          <p:nvPr/>
        </p:nvSpPr>
        <p:spPr>
          <a:xfrm rot="10800000">
            <a:off x="7110679" y="6042075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sp>
        <p:nvSpPr>
          <p:cNvPr id="300" name="Trapezoid 299">
            <a:extLst>
              <a:ext uri="{FF2B5EF4-FFF2-40B4-BE49-F238E27FC236}">
                <a16:creationId xmlns:a16="http://schemas.microsoft.com/office/drawing/2014/main" id="{251B972F-FA3A-4A74-A067-7B5F359E73FD}"/>
              </a:ext>
            </a:extLst>
          </p:cNvPr>
          <p:cNvSpPr/>
          <p:nvPr/>
        </p:nvSpPr>
        <p:spPr>
          <a:xfrm rot="10800000">
            <a:off x="5459525" y="6043426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sp>
        <p:nvSpPr>
          <p:cNvPr id="301" name="Trapezoid 300">
            <a:extLst>
              <a:ext uri="{FF2B5EF4-FFF2-40B4-BE49-F238E27FC236}">
                <a16:creationId xmlns:a16="http://schemas.microsoft.com/office/drawing/2014/main" id="{AE5CE485-0AEB-44C4-A89F-7C508D47B0D2}"/>
              </a:ext>
            </a:extLst>
          </p:cNvPr>
          <p:cNvSpPr/>
          <p:nvPr/>
        </p:nvSpPr>
        <p:spPr>
          <a:xfrm rot="10800000">
            <a:off x="3919808" y="6055360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</p:spTree>
    <p:extLst>
      <p:ext uri="{BB962C8B-B14F-4D97-AF65-F5344CB8AC3E}">
        <p14:creationId xmlns:p14="http://schemas.microsoft.com/office/powerpoint/2010/main" val="1594290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B949FD-EA3F-4380-8155-D884B4A19E9E}"/>
              </a:ext>
            </a:extLst>
          </p:cNvPr>
          <p:cNvCxnSpPr>
            <a:cxnSpLocks/>
          </p:cNvCxnSpPr>
          <p:nvPr/>
        </p:nvCxnSpPr>
        <p:spPr>
          <a:xfrm flipV="1">
            <a:off x="4550760" y="6162797"/>
            <a:ext cx="7315682" cy="162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9178FEA5-0125-4AAB-9C1C-0C0412E4C309}"/>
              </a:ext>
            </a:extLst>
          </p:cNvPr>
          <p:cNvCxnSpPr>
            <a:cxnSpLocks/>
          </p:cNvCxnSpPr>
          <p:nvPr/>
        </p:nvCxnSpPr>
        <p:spPr>
          <a:xfrm flipV="1">
            <a:off x="4550760" y="6325071"/>
            <a:ext cx="7161129" cy="210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2954606" y="3038928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>
            <a:off x="2954606" y="4183977"/>
            <a:ext cx="66953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 flipV="1">
            <a:off x="2937543" y="5241541"/>
            <a:ext cx="67072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2937543" y="1875201"/>
            <a:ext cx="67149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504713" cy="4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8341695" cy="679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Clk</a:t>
            </a:r>
            <a:endParaRPr lang="en-US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D19688C-6D33-467D-9B6C-90AEE0EAA667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DDB55-B7C3-4E67-B77D-8566300A6F8E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3823EEC-35FB-4C38-B372-10636015D54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FDD29D8-1D42-4F79-A3AC-2AE14638B0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0EED7D-8C0D-43A6-975E-0A93676A4F01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15A24C2-1E08-46E1-90FA-9CD884B22C57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EA9406-01A0-4250-97B9-ACABD24DB293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BCB91B-AACB-4983-93D7-8D796BA3EA0F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11AD629-98E6-48C0-BFA8-90137C82D70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23C103C-AD43-4E93-801C-AE03D158D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D0C29B2-E4E0-44D3-B2F7-6C088B9A9809}"/>
                  </a:ext>
                </a:extLst>
              </p:cNvPr>
              <p:cNvCxnSpPr>
                <a:cxnSpLocks/>
                <a:endCxn id="5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FD8926-04B7-473B-8B85-31E2CCB0C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565B6-F441-41A4-86DC-91E4BF513F17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BA5FD-9BC8-49C6-B3F8-BBC72BC44E2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B27F07-227B-425E-AD4E-4E00E81F90A3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2AED9468-90AD-4BA1-8912-7CB5472ED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69176F-C8D4-477B-ADEB-7B798D35F9E6}"/>
                  </a:ext>
                </a:extLst>
              </p:cNvPr>
              <p:cNvCxnSpPr>
                <a:cxnSpLocks/>
                <a:endCxn id="6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9705044-80AA-4226-B248-E60D205C2DB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327674F-08F5-447A-9346-BD2E516395E5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849783-0527-4A3D-A667-EBA7F3C4F0A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E78B66F-16EA-4B5F-B6DF-1DF354AEE41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509A81A6-1A6D-40F6-A0FF-6AABB74909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760C919-57D6-4ACC-9AB2-42862E6F12FC}"/>
                  </a:ext>
                </a:extLst>
              </p:cNvPr>
              <p:cNvCxnSpPr>
                <a:cxnSpLocks/>
                <a:endCxn id="7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BDF6C38-D82F-4D66-B852-C31F38D2D976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2687318" y="1234122"/>
            <a:ext cx="9768" cy="4256424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4275983" y="1302112"/>
            <a:ext cx="0" cy="42775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5849861" y="1315514"/>
            <a:ext cx="3428" cy="4479832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 flipH="1">
            <a:off x="7432945" y="1234122"/>
            <a:ext cx="36166" cy="4380866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 flipV="1">
            <a:off x="2687318" y="1221074"/>
            <a:ext cx="2381192" cy="150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 flipV="1">
            <a:off x="4275983" y="1302112"/>
            <a:ext cx="1025286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319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16413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C38FCA-C3D2-41A4-9291-5CD5D5406D72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ECDA8AB-E437-4F13-BEF1-E9367552F4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9BEE409-9860-40B7-848B-34551850D95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C4A3BA56-2260-4378-8EDE-32CE9531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85B82C9C-565E-41BB-BDA1-B3204FA4DC25}"/>
                  </a:ext>
                </a:extLst>
              </p:cNvPr>
              <p:cNvCxnSpPr>
                <a:cxnSpLocks/>
                <a:endCxn id="114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5E7D22A-8375-4A12-A024-EEC9251DD6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610F73-3B80-4EC2-A8D6-EC1F8F229B48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5F23C7F-2052-499A-98F4-D929F624C0D5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504210-F6AB-48DC-B6F5-62EB3D07FE30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A664422-ED9B-4FBB-8F14-D558BD050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C644F202-6448-4AEB-9BBE-6BA1F3C4B1FC}"/>
                  </a:ext>
                </a:extLst>
              </p:cNvPr>
              <p:cNvCxnSpPr>
                <a:cxnSpLocks/>
                <a:endCxn id="120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8846B9F-B0CF-4019-96FD-23DA878FA34E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D6F3D2-1FB9-4600-82C3-D8BF126F3930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5D4CDA-48D4-4AC2-809D-959B708BE831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836A3E6-112D-4BD7-A9E5-4979C962415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B7502299-7773-4429-8668-4542750FF3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AB731B5-8D05-4B6B-9214-669CF7413BEE}"/>
                  </a:ext>
                </a:extLst>
              </p:cNvPr>
              <p:cNvCxnSpPr>
                <a:cxnSpLocks/>
                <a:endCxn id="12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5BEAA34-9BC6-438C-B192-0CBEC81F118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3D4B6C1-B5B7-4E14-8F7A-DF6D1197519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F5BA63B-2813-448C-92E4-34E7B365344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869596B-09C8-4BE7-8D65-2D9A595B6EF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E7119075-DBDA-4B6A-9BA9-35CB607821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1D40075-AAA7-4792-A2FA-6A01B97CD927}"/>
                  </a:ext>
                </a:extLst>
              </p:cNvPr>
              <p:cNvCxnSpPr>
                <a:cxnSpLocks/>
                <a:endCxn id="132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5CF4631-3BB2-4912-853E-B5592448557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4007"/>
            <a:ext cx="7496628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F981CA-E633-465A-9B01-A100E48B52E9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719D0C-A52F-4B9A-BBEC-24F435905CB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05DAB-8287-4033-9A5B-9772DD2B6EDA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7C120000-61C9-4653-A7AD-BBAAFD364C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22328E7-B499-49AD-934C-A4C24F069C22}"/>
                  </a:ext>
                </a:extLst>
              </p:cNvPr>
              <p:cNvCxnSpPr>
                <a:cxnSpLocks/>
                <a:endCxn id="8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081A3-638F-4E14-8982-95B404BDCF1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852647-C9E9-46A5-AF75-EC8D4372048C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B842029-7BA1-4F9D-97C6-18E2C7A03B2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D6D3D7B-4DA4-469F-AA1A-378CF0A0EB69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3F1AF11C-0036-4DA9-8CF3-6FC0F0812B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0E0A8B-1C8B-4001-A7EC-C145435B1E7F}"/>
                  </a:ext>
                </a:extLst>
              </p:cNvPr>
              <p:cNvCxnSpPr>
                <a:cxnSpLocks/>
                <a:endCxn id="9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0E66047-9BD2-40D1-97D3-D7059C7E6FFF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8B5E861-1B96-4002-8429-41ED78354B9E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36346-B54F-414A-A875-E83E80FAA173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4E5904-9B52-49AF-BBE6-9CCD7BF85EC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37985A1-507C-46C7-B820-824012BB72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8D0F9D3-4959-4673-8E88-A78ACF1A4F86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0C0881-40A6-4626-89C0-EBFC434DEE7C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FBE32-402A-41DC-8D64-3A94E78EE5FA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DF20A03-4EBB-4CEC-A7CC-6E36AA75D9E4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C0EF021-1359-4939-9657-183CE04EFD7B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F339F753-F04E-498A-AA1D-1A772CCFD5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9CCE8B-9F15-44F9-80CA-214634284440}"/>
                  </a:ext>
                </a:extLst>
              </p:cNvPr>
              <p:cNvCxnSpPr>
                <a:cxnSpLocks/>
                <a:endCxn id="10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12FB914-EF93-49A0-B525-251D9165C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 flipV="1">
            <a:off x="1679610" y="5579692"/>
            <a:ext cx="7524594" cy="403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D0183AB-13A6-4337-A2A0-8E0DC3ABD85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52347B7-5C4F-4DED-9D0E-CAF849A6EB4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19B1FC3-544C-4F47-95D5-72D3454D980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780209E0-64F8-45AB-8E0A-F5E52BAE23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9B254437-EB36-48EF-84E4-A7D4FD8766B7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2A75E1A7-AD0A-43A5-9598-425154D929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3BA65D-97BE-48B5-B22F-9D2694833C02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17B635B-43D4-4456-989E-CD9FA87439E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D7A21D1-8E24-413F-8076-08CBA2D31E9E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0EDCA5C-E5A5-4214-B5A7-28F9C0716A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B07551FF-26B4-4A19-AA59-66C8846EC5EC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805CAC-7110-42FA-9657-F05DD9328994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3C3EE5D-A66E-4597-BCBE-26AAAF6ED3AA}"/>
              </a:ext>
            </a:extLst>
          </p:cNvPr>
          <p:cNvGrpSpPr/>
          <p:nvPr/>
        </p:nvGrpSpPr>
        <p:grpSpPr>
          <a:xfrm>
            <a:off x="6083686" y="4881058"/>
            <a:ext cx="1125044" cy="914400"/>
            <a:chOff x="2900856" y="2819400"/>
            <a:chExt cx="1125044" cy="9144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A0EAEEC-F0AF-4D76-BCBC-A751DFC0A672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0011BAA-2073-4046-B76E-B4C5F3A76E9C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75F070E-D6DF-46B4-BCEB-6F5CB7D35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03EA48D-6754-4370-9E9A-EBC7EE4E44DC}"/>
                  </a:ext>
                </a:extLst>
              </p:cNvPr>
              <p:cNvCxnSpPr>
                <a:cxnSpLocks/>
                <a:endCxn id="157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5E3F354-6635-424A-A359-505954068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1047B9-8C52-4717-8AEE-648C6B1B9178}"/>
              </a:ext>
            </a:extLst>
          </p:cNvPr>
          <p:cNvGrpSpPr/>
          <p:nvPr/>
        </p:nvGrpSpPr>
        <p:grpSpPr>
          <a:xfrm>
            <a:off x="7674108" y="4880946"/>
            <a:ext cx="1125044" cy="914400"/>
            <a:chOff x="2900856" y="2819400"/>
            <a:chExt cx="1125044" cy="9144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59101E-36CC-4593-8B8E-02E686AA7CE0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29B538E-841C-40BC-8787-5C11396C92F2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3DAC7C5-F815-4BBB-A824-9228BF9E63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D844772B-C65D-42FE-A0AA-094EBE878125}"/>
                  </a:ext>
                </a:extLst>
              </p:cNvPr>
              <p:cNvCxnSpPr>
                <a:cxnSpLocks/>
                <a:endCxn id="163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4F2668-8140-4E1E-B5A5-09F2C5BA5242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1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2" name="Trapezoid 171">
            <a:extLst>
              <a:ext uri="{FF2B5EF4-FFF2-40B4-BE49-F238E27FC236}">
                <a16:creationId xmlns:a16="http://schemas.microsoft.com/office/drawing/2014/main" id="{2B42B03C-218D-4D6D-A9EB-26E67A4A39ED}"/>
              </a:ext>
            </a:extLst>
          </p:cNvPr>
          <p:cNvSpPr/>
          <p:nvPr/>
        </p:nvSpPr>
        <p:spPr>
          <a:xfrm rot="5400000">
            <a:off x="7540999" y="149488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4" name="Trapezoid 173">
            <a:extLst>
              <a:ext uri="{FF2B5EF4-FFF2-40B4-BE49-F238E27FC236}">
                <a16:creationId xmlns:a16="http://schemas.microsoft.com/office/drawing/2014/main" id="{2D4FE7D3-BD8A-4363-B9AA-8A3F58D02435}"/>
              </a:ext>
            </a:extLst>
          </p:cNvPr>
          <p:cNvSpPr/>
          <p:nvPr/>
        </p:nvSpPr>
        <p:spPr>
          <a:xfrm rot="5400000">
            <a:off x="7527815" y="264582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5" name="Trapezoid 174">
            <a:extLst>
              <a:ext uri="{FF2B5EF4-FFF2-40B4-BE49-F238E27FC236}">
                <a16:creationId xmlns:a16="http://schemas.microsoft.com/office/drawing/2014/main" id="{F447E00C-33F7-4BAE-A67C-F2073698D8A2}"/>
              </a:ext>
            </a:extLst>
          </p:cNvPr>
          <p:cNvSpPr/>
          <p:nvPr/>
        </p:nvSpPr>
        <p:spPr>
          <a:xfrm rot="5400000">
            <a:off x="7528712" y="3810554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Trapezoid 175">
            <a:extLst>
              <a:ext uri="{FF2B5EF4-FFF2-40B4-BE49-F238E27FC236}">
                <a16:creationId xmlns:a16="http://schemas.microsoft.com/office/drawing/2014/main" id="{204D17ED-7BB6-43F6-B627-699F6149EDF5}"/>
              </a:ext>
            </a:extLst>
          </p:cNvPr>
          <p:cNvSpPr/>
          <p:nvPr/>
        </p:nvSpPr>
        <p:spPr>
          <a:xfrm rot="5400000">
            <a:off x="7515528" y="494244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Trapezoid 176">
            <a:extLst>
              <a:ext uri="{FF2B5EF4-FFF2-40B4-BE49-F238E27FC236}">
                <a16:creationId xmlns:a16="http://schemas.microsoft.com/office/drawing/2014/main" id="{6DC39291-D0BA-4623-AB9E-2B4F16BF343E}"/>
              </a:ext>
            </a:extLst>
          </p:cNvPr>
          <p:cNvSpPr/>
          <p:nvPr/>
        </p:nvSpPr>
        <p:spPr>
          <a:xfrm rot="5400000">
            <a:off x="5953264" y="151156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Trapezoid 177">
            <a:extLst>
              <a:ext uri="{FF2B5EF4-FFF2-40B4-BE49-F238E27FC236}">
                <a16:creationId xmlns:a16="http://schemas.microsoft.com/office/drawing/2014/main" id="{BE12671C-9AB4-4911-8027-9AEBF3A7B08E}"/>
              </a:ext>
            </a:extLst>
          </p:cNvPr>
          <p:cNvSpPr/>
          <p:nvPr/>
        </p:nvSpPr>
        <p:spPr>
          <a:xfrm rot="5400000">
            <a:off x="5940080" y="2643457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Trapezoid 178">
            <a:extLst>
              <a:ext uri="{FF2B5EF4-FFF2-40B4-BE49-F238E27FC236}">
                <a16:creationId xmlns:a16="http://schemas.microsoft.com/office/drawing/2014/main" id="{60ED0661-160E-4937-ADE2-2B808FB2BB87}"/>
              </a:ext>
            </a:extLst>
          </p:cNvPr>
          <p:cNvSpPr/>
          <p:nvPr/>
        </p:nvSpPr>
        <p:spPr>
          <a:xfrm rot="5400000">
            <a:off x="5940977" y="382723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F3329E8A-7F22-452E-B29E-B7B9D62414AA}"/>
              </a:ext>
            </a:extLst>
          </p:cNvPr>
          <p:cNvSpPr/>
          <p:nvPr/>
        </p:nvSpPr>
        <p:spPr>
          <a:xfrm rot="5400000">
            <a:off x="5927793" y="495912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B386366F-9B96-4C44-8606-111BA948EECC}"/>
              </a:ext>
            </a:extLst>
          </p:cNvPr>
          <p:cNvSpPr/>
          <p:nvPr/>
        </p:nvSpPr>
        <p:spPr>
          <a:xfrm rot="5400000">
            <a:off x="4365652" y="1496053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Trapezoid 181">
            <a:extLst>
              <a:ext uri="{FF2B5EF4-FFF2-40B4-BE49-F238E27FC236}">
                <a16:creationId xmlns:a16="http://schemas.microsoft.com/office/drawing/2014/main" id="{41A89E01-F362-475E-9774-605F86CB9B02}"/>
              </a:ext>
            </a:extLst>
          </p:cNvPr>
          <p:cNvSpPr/>
          <p:nvPr/>
        </p:nvSpPr>
        <p:spPr>
          <a:xfrm rot="5400000">
            <a:off x="4352468" y="263747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Trapezoid 182">
            <a:extLst>
              <a:ext uri="{FF2B5EF4-FFF2-40B4-BE49-F238E27FC236}">
                <a16:creationId xmlns:a16="http://schemas.microsoft.com/office/drawing/2014/main" id="{F779C315-950D-46AD-ACE3-E775716E9D3C}"/>
              </a:ext>
            </a:extLst>
          </p:cNvPr>
          <p:cNvSpPr/>
          <p:nvPr/>
        </p:nvSpPr>
        <p:spPr>
          <a:xfrm rot="5400000">
            <a:off x="4353365" y="3811725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Trapezoid 183">
            <a:extLst>
              <a:ext uri="{FF2B5EF4-FFF2-40B4-BE49-F238E27FC236}">
                <a16:creationId xmlns:a16="http://schemas.microsoft.com/office/drawing/2014/main" id="{15510242-CDFC-4D7C-A3DD-09642604576B}"/>
              </a:ext>
            </a:extLst>
          </p:cNvPr>
          <p:cNvSpPr/>
          <p:nvPr/>
        </p:nvSpPr>
        <p:spPr>
          <a:xfrm rot="5400000">
            <a:off x="4340181" y="4943619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Trapezoid 184">
            <a:extLst>
              <a:ext uri="{FF2B5EF4-FFF2-40B4-BE49-F238E27FC236}">
                <a16:creationId xmlns:a16="http://schemas.microsoft.com/office/drawing/2014/main" id="{7A161D54-471D-4716-9219-8D417F79C3F6}"/>
              </a:ext>
            </a:extLst>
          </p:cNvPr>
          <p:cNvSpPr/>
          <p:nvPr/>
        </p:nvSpPr>
        <p:spPr>
          <a:xfrm rot="5400000">
            <a:off x="2803536" y="1495346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6" name="Trapezoid 185">
            <a:extLst>
              <a:ext uri="{FF2B5EF4-FFF2-40B4-BE49-F238E27FC236}">
                <a16:creationId xmlns:a16="http://schemas.microsoft.com/office/drawing/2014/main" id="{8E6129F6-83F8-423A-94CB-44F0678973F4}"/>
              </a:ext>
            </a:extLst>
          </p:cNvPr>
          <p:cNvSpPr/>
          <p:nvPr/>
        </p:nvSpPr>
        <p:spPr>
          <a:xfrm rot="5400000">
            <a:off x="2790352" y="2627240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6A4C41D5-6F8D-4BE2-A438-BC373AC60A72}"/>
              </a:ext>
            </a:extLst>
          </p:cNvPr>
          <p:cNvSpPr/>
          <p:nvPr/>
        </p:nvSpPr>
        <p:spPr>
          <a:xfrm rot="5400000">
            <a:off x="2791249" y="3811018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512EA16E-00CE-4E85-9823-4A835D99C4EC}"/>
              </a:ext>
            </a:extLst>
          </p:cNvPr>
          <p:cNvSpPr/>
          <p:nvPr/>
        </p:nvSpPr>
        <p:spPr>
          <a:xfrm rot="5400000">
            <a:off x="2778065" y="4942912"/>
            <a:ext cx="298234" cy="186182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2826927-D3F4-4CF6-AB41-BE1BA1726CE0}"/>
              </a:ext>
            </a:extLst>
          </p:cNvPr>
          <p:cNvCxnSpPr>
            <a:cxnSpLocks/>
          </p:cNvCxnSpPr>
          <p:nvPr/>
        </p:nvCxnSpPr>
        <p:spPr>
          <a:xfrm>
            <a:off x="2943920" y="169962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8650596-B8A9-4E1A-AF57-2441E936E678}"/>
              </a:ext>
            </a:extLst>
          </p:cNvPr>
          <p:cNvCxnSpPr>
            <a:cxnSpLocks/>
          </p:cNvCxnSpPr>
          <p:nvPr/>
        </p:nvCxnSpPr>
        <p:spPr>
          <a:xfrm>
            <a:off x="2943920" y="28689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0ECC0F-0ABC-4AFA-AEEF-E9EEABD7C30B}"/>
              </a:ext>
            </a:extLst>
          </p:cNvPr>
          <p:cNvCxnSpPr>
            <a:cxnSpLocks/>
          </p:cNvCxnSpPr>
          <p:nvPr/>
        </p:nvCxnSpPr>
        <p:spPr>
          <a:xfrm>
            <a:off x="2943920" y="4052762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F067F497-0C9B-4285-B0B8-05F85037DD45}"/>
              </a:ext>
            </a:extLst>
          </p:cNvPr>
          <p:cNvCxnSpPr>
            <a:cxnSpLocks/>
          </p:cNvCxnSpPr>
          <p:nvPr/>
        </p:nvCxnSpPr>
        <p:spPr>
          <a:xfrm>
            <a:off x="2936860" y="515375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06F83F2-3AC6-484C-A16C-9C5E722E73EB}"/>
              </a:ext>
            </a:extLst>
          </p:cNvPr>
          <p:cNvCxnSpPr>
            <a:cxnSpLocks/>
          </p:cNvCxnSpPr>
          <p:nvPr/>
        </p:nvCxnSpPr>
        <p:spPr>
          <a:xfrm>
            <a:off x="4494731" y="1718756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6D33863-5EE2-4A47-9DFB-0269B8632CA9}"/>
              </a:ext>
            </a:extLst>
          </p:cNvPr>
          <p:cNvCxnSpPr>
            <a:cxnSpLocks/>
          </p:cNvCxnSpPr>
          <p:nvPr/>
        </p:nvCxnSpPr>
        <p:spPr>
          <a:xfrm>
            <a:off x="4494731" y="286906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DE3D52E-0534-458C-AB7A-29AF0D4D2280}"/>
              </a:ext>
            </a:extLst>
          </p:cNvPr>
          <p:cNvCxnSpPr>
            <a:cxnSpLocks/>
          </p:cNvCxnSpPr>
          <p:nvPr/>
        </p:nvCxnSpPr>
        <p:spPr>
          <a:xfrm>
            <a:off x="4494731" y="402427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7261688-0F8D-48F3-88CD-91E13DA9B9B3}"/>
              </a:ext>
            </a:extLst>
          </p:cNvPr>
          <p:cNvCxnSpPr>
            <a:cxnSpLocks/>
          </p:cNvCxnSpPr>
          <p:nvPr/>
        </p:nvCxnSpPr>
        <p:spPr>
          <a:xfrm>
            <a:off x="4487671" y="5172885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8E7E192-F731-4A63-A171-C50AFB487836}"/>
              </a:ext>
            </a:extLst>
          </p:cNvPr>
          <p:cNvCxnSpPr>
            <a:cxnSpLocks/>
          </p:cNvCxnSpPr>
          <p:nvPr/>
        </p:nvCxnSpPr>
        <p:spPr>
          <a:xfrm>
            <a:off x="6106969" y="1728473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99FF37F-1B05-4579-B370-7AADA7122389}"/>
              </a:ext>
            </a:extLst>
          </p:cNvPr>
          <p:cNvCxnSpPr>
            <a:cxnSpLocks/>
          </p:cNvCxnSpPr>
          <p:nvPr/>
        </p:nvCxnSpPr>
        <p:spPr>
          <a:xfrm>
            <a:off x="6106969" y="287878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447258-C368-46CD-AB46-5B0192417A5A}"/>
              </a:ext>
            </a:extLst>
          </p:cNvPr>
          <p:cNvCxnSpPr>
            <a:cxnSpLocks/>
          </p:cNvCxnSpPr>
          <p:nvPr/>
        </p:nvCxnSpPr>
        <p:spPr>
          <a:xfrm>
            <a:off x="6106969" y="4033987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8C9322C-F4B2-4617-A49D-C66C7FC1B16E}"/>
              </a:ext>
            </a:extLst>
          </p:cNvPr>
          <p:cNvCxnSpPr>
            <a:cxnSpLocks/>
          </p:cNvCxnSpPr>
          <p:nvPr/>
        </p:nvCxnSpPr>
        <p:spPr>
          <a:xfrm>
            <a:off x="6099909" y="5182602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6328EBC-0DCC-475D-947D-5E72D689A2F0}"/>
              </a:ext>
            </a:extLst>
          </p:cNvPr>
          <p:cNvCxnSpPr>
            <a:cxnSpLocks/>
          </p:cNvCxnSpPr>
          <p:nvPr/>
        </p:nvCxnSpPr>
        <p:spPr>
          <a:xfrm>
            <a:off x="7678307" y="1709080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C82707F-663A-4393-A5D8-577AC6A4DA1A}"/>
              </a:ext>
            </a:extLst>
          </p:cNvPr>
          <p:cNvCxnSpPr>
            <a:cxnSpLocks/>
          </p:cNvCxnSpPr>
          <p:nvPr/>
        </p:nvCxnSpPr>
        <p:spPr>
          <a:xfrm>
            <a:off x="7678307" y="2878441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3636C9E-6690-4752-85E0-F17D47B6F5A4}"/>
              </a:ext>
            </a:extLst>
          </p:cNvPr>
          <p:cNvCxnSpPr>
            <a:cxnSpLocks/>
          </p:cNvCxnSpPr>
          <p:nvPr/>
        </p:nvCxnSpPr>
        <p:spPr>
          <a:xfrm>
            <a:off x="7678307" y="4014594"/>
            <a:ext cx="0" cy="17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4A57262-C549-4458-BAC1-E69FC9A33465}"/>
              </a:ext>
            </a:extLst>
          </p:cNvPr>
          <p:cNvCxnSpPr>
            <a:cxnSpLocks/>
          </p:cNvCxnSpPr>
          <p:nvPr/>
        </p:nvCxnSpPr>
        <p:spPr>
          <a:xfrm>
            <a:off x="7671247" y="5163209"/>
            <a:ext cx="7060" cy="877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8BED11C-1280-445B-AC88-E76FEC269E7E}"/>
              </a:ext>
            </a:extLst>
          </p:cNvPr>
          <p:cNvCxnSpPr>
            <a:cxnSpLocks/>
          </p:cNvCxnSpPr>
          <p:nvPr/>
        </p:nvCxnSpPr>
        <p:spPr>
          <a:xfrm>
            <a:off x="74691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ACE4901-87A3-4D45-B9ED-A4044CED3719}"/>
              </a:ext>
            </a:extLst>
          </p:cNvPr>
          <p:cNvCxnSpPr>
            <a:cxnSpLocks/>
          </p:cNvCxnSpPr>
          <p:nvPr/>
        </p:nvCxnSpPr>
        <p:spPr>
          <a:xfrm>
            <a:off x="74595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AA84FDB-04EF-4C75-8518-2A340BDC9389}"/>
              </a:ext>
            </a:extLst>
          </p:cNvPr>
          <p:cNvCxnSpPr>
            <a:cxnSpLocks/>
          </p:cNvCxnSpPr>
          <p:nvPr/>
        </p:nvCxnSpPr>
        <p:spPr>
          <a:xfrm>
            <a:off x="74595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B400460-E5EF-44BB-B271-57BD18C3E9F8}"/>
              </a:ext>
            </a:extLst>
          </p:cNvPr>
          <p:cNvCxnSpPr>
            <a:cxnSpLocks/>
          </p:cNvCxnSpPr>
          <p:nvPr/>
        </p:nvCxnSpPr>
        <p:spPr>
          <a:xfrm>
            <a:off x="74500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357087-BC76-4C03-A6C7-8E2F06964186}"/>
              </a:ext>
            </a:extLst>
          </p:cNvPr>
          <p:cNvCxnSpPr>
            <a:cxnSpLocks/>
          </p:cNvCxnSpPr>
          <p:nvPr/>
        </p:nvCxnSpPr>
        <p:spPr>
          <a:xfrm>
            <a:off x="5868911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F6353AA-E819-4347-9321-6B96D0BF5C11}"/>
              </a:ext>
            </a:extLst>
          </p:cNvPr>
          <p:cNvCxnSpPr>
            <a:cxnSpLocks/>
          </p:cNvCxnSpPr>
          <p:nvPr/>
        </p:nvCxnSpPr>
        <p:spPr>
          <a:xfrm>
            <a:off x="5859386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1916ABA-1709-4221-A1E9-46D0A34ACFBD}"/>
              </a:ext>
            </a:extLst>
          </p:cNvPr>
          <p:cNvCxnSpPr>
            <a:cxnSpLocks/>
          </p:cNvCxnSpPr>
          <p:nvPr/>
        </p:nvCxnSpPr>
        <p:spPr>
          <a:xfrm>
            <a:off x="5859386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607475C-C208-4A20-8F16-FD2C21DC25B2}"/>
              </a:ext>
            </a:extLst>
          </p:cNvPr>
          <p:cNvCxnSpPr>
            <a:cxnSpLocks/>
          </p:cNvCxnSpPr>
          <p:nvPr/>
        </p:nvCxnSpPr>
        <p:spPr>
          <a:xfrm>
            <a:off x="5849861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F1FFDE8-F629-4314-A206-7DC0DBC7C741}"/>
              </a:ext>
            </a:extLst>
          </p:cNvPr>
          <p:cNvCxnSpPr>
            <a:cxnSpLocks/>
          </p:cNvCxnSpPr>
          <p:nvPr/>
        </p:nvCxnSpPr>
        <p:spPr>
          <a:xfrm>
            <a:off x="4297286" y="1671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2D237D01-0624-4F12-ACE4-F63AB1C05967}"/>
              </a:ext>
            </a:extLst>
          </p:cNvPr>
          <p:cNvCxnSpPr>
            <a:cxnSpLocks/>
          </p:cNvCxnSpPr>
          <p:nvPr/>
        </p:nvCxnSpPr>
        <p:spPr>
          <a:xfrm>
            <a:off x="4287761" y="2823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9054672-1738-4696-94BD-2423F32A81E1}"/>
              </a:ext>
            </a:extLst>
          </p:cNvPr>
          <p:cNvCxnSpPr>
            <a:cxnSpLocks/>
          </p:cNvCxnSpPr>
          <p:nvPr/>
        </p:nvCxnSpPr>
        <p:spPr>
          <a:xfrm>
            <a:off x="4287761" y="3976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99CC656-BEC0-46B8-9B80-CB48985E16CA}"/>
              </a:ext>
            </a:extLst>
          </p:cNvPr>
          <p:cNvCxnSpPr>
            <a:cxnSpLocks/>
          </p:cNvCxnSpPr>
          <p:nvPr/>
        </p:nvCxnSpPr>
        <p:spPr>
          <a:xfrm>
            <a:off x="4278236" y="51286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780E601-5F45-4DE2-BA11-5568C05C4A8C}"/>
              </a:ext>
            </a:extLst>
          </p:cNvPr>
          <p:cNvCxnSpPr>
            <a:cxnSpLocks/>
          </p:cNvCxnSpPr>
          <p:nvPr/>
        </p:nvCxnSpPr>
        <p:spPr>
          <a:xfrm>
            <a:off x="2716136" y="166152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3D105D0-ABD5-41DB-9304-7FF08C9475CE}"/>
              </a:ext>
            </a:extLst>
          </p:cNvPr>
          <p:cNvCxnSpPr>
            <a:cxnSpLocks/>
          </p:cNvCxnSpPr>
          <p:nvPr/>
        </p:nvCxnSpPr>
        <p:spPr>
          <a:xfrm>
            <a:off x="2706611" y="281404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2C88BFE-2C2C-4689-BFAA-00CF4BB6094E}"/>
              </a:ext>
            </a:extLst>
          </p:cNvPr>
          <p:cNvCxnSpPr>
            <a:cxnSpLocks/>
          </p:cNvCxnSpPr>
          <p:nvPr/>
        </p:nvCxnSpPr>
        <p:spPr>
          <a:xfrm>
            <a:off x="2706611" y="3966573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0716AEA-EA9E-49D1-B637-529A71F9CEF7}"/>
              </a:ext>
            </a:extLst>
          </p:cNvPr>
          <p:cNvCxnSpPr>
            <a:cxnSpLocks/>
          </p:cNvCxnSpPr>
          <p:nvPr/>
        </p:nvCxnSpPr>
        <p:spPr>
          <a:xfrm>
            <a:off x="2697086" y="5119098"/>
            <a:ext cx="127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3A9C390-C7ED-45B8-9626-00253CDDE660}"/>
              </a:ext>
            </a:extLst>
          </p:cNvPr>
          <p:cNvCxnSpPr>
            <a:cxnSpLocks/>
          </p:cNvCxnSpPr>
          <p:nvPr/>
        </p:nvCxnSpPr>
        <p:spPr>
          <a:xfrm>
            <a:off x="7383386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5635544-4B0D-48A1-9A89-0B43CF3E14C8}"/>
              </a:ext>
            </a:extLst>
          </p:cNvPr>
          <p:cNvCxnSpPr>
            <a:cxnSpLocks/>
          </p:cNvCxnSpPr>
          <p:nvPr/>
        </p:nvCxnSpPr>
        <p:spPr>
          <a:xfrm>
            <a:off x="73643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7C68425-42A9-4C27-8382-5E2635CB22DF}"/>
              </a:ext>
            </a:extLst>
          </p:cNvPr>
          <p:cNvCxnSpPr>
            <a:cxnSpLocks/>
          </p:cNvCxnSpPr>
          <p:nvPr/>
        </p:nvCxnSpPr>
        <p:spPr>
          <a:xfrm>
            <a:off x="73738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A534155-6B26-4F98-932B-0A74354399AA}"/>
              </a:ext>
            </a:extLst>
          </p:cNvPr>
          <p:cNvCxnSpPr>
            <a:cxnSpLocks/>
          </p:cNvCxnSpPr>
          <p:nvPr/>
        </p:nvCxnSpPr>
        <p:spPr>
          <a:xfrm>
            <a:off x="73548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9761C2F-8903-49E1-ADFA-8EFF940C6A65}"/>
              </a:ext>
            </a:extLst>
          </p:cNvPr>
          <p:cNvCxnSpPr>
            <a:cxnSpLocks/>
          </p:cNvCxnSpPr>
          <p:nvPr/>
        </p:nvCxnSpPr>
        <p:spPr>
          <a:xfrm>
            <a:off x="577366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EED5857-A3CD-4717-A785-2B01CE77A40B}"/>
              </a:ext>
            </a:extLst>
          </p:cNvPr>
          <p:cNvCxnSpPr>
            <a:cxnSpLocks/>
          </p:cNvCxnSpPr>
          <p:nvPr/>
        </p:nvCxnSpPr>
        <p:spPr>
          <a:xfrm>
            <a:off x="5735561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E6DC6B19-E9AF-45C5-A6FE-3C7DB18B0AD3}"/>
              </a:ext>
            </a:extLst>
          </p:cNvPr>
          <p:cNvCxnSpPr>
            <a:cxnSpLocks/>
          </p:cNvCxnSpPr>
          <p:nvPr/>
        </p:nvCxnSpPr>
        <p:spPr>
          <a:xfrm>
            <a:off x="5735561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43FCB28-2D32-4ADC-9E65-B9FCB836038D}"/>
              </a:ext>
            </a:extLst>
          </p:cNvPr>
          <p:cNvCxnSpPr>
            <a:cxnSpLocks/>
          </p:cNvCxnSpPr>
          <p:nvPr/>
        </p:nvCxnSpPr>
        <p:spPr>
          <a:xfrm>
            <a:off x="5726036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61B6A8-B1ED-4098-B2CF-DF4BBB4D18EA}"/>
              </a:ext>
            </a:extLst>
          </p:cNvPr>
          <p:cNvCxnSpPr>
            <a:cxnSpLocks/>
          </p:cNvCxnSpPr>
          <p:nvPr/>
        </p:nvCxnSpPr>
        <p:spPr>
          <a:xfrm>
            <a:off x="4192511" y="1547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65848DA2-218E-4E6E-9A0F-4315BCCD82F0}"/>
              </a:ext>
            </a:extLst>
          </p:cNvPr>
          <p:cNvCxnSpPr>
            <a:cxnSpLocks/>
          </p:cNvCxnSpPr>
          <p:nvPr/>
        </p:nvCxnSpPr>
        <p:spPr>
          <a:xfrm>
            <a:off x="4163936" y="2699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C72482E-B5DD-4D80-B724-871D8717FC20}"/>
              </a:ext>
            </a:extLst>
          </p:cNvPr>
          <p:cNvCxnSpPr>
            <a:cxnSpLocks/>
          </p:cNvCxnSpPr>
          <p:nvPr/>
        </p:nvCxnSpPr>
        <p:spPr>
          <a:xfrm>
            <a:off x="4163936" y="3852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2AF4DC6-823B-473A-AA99-DFD9F49CF747}"/>
              </a:ext>
            </a:extLst>
          </p:cNvPr>
          <p:cNvCxnSpPr>
            <a:cxnSpLocks/>
          </p:cNvCxnSpPr>
          <p:nvPr/>
        </p:nvCxnSpPr>
        <p:spPr>
          <a:xfrm>
            <a:off x="4154411" y="50047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23375A-0597-49AA-AF8E-5D75735A45FE}"/>
              </a:ext>
            </a:extLst>
          </p:cNvPr>
          <p:cNvCxnSpPr>
            <a:cxnSpLocks/>
          </p:cNvCxnSpPr>
          <p:nvPr/>
        </p:nvCxnSpPr>
        <p:spPr>
          <a:xfrm>
            <a:off x="2620886" y="153769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902DAFD-F027-437B-B9BA-B264BC628A0D}"/>
              </a:ext>
            </a:extLst>
          </p:cNvPr>
          <p:cNvCxnSpPr>
            <a:cxnSpLocks/>
          </p:cNvCxnSpPr>
          <p:nvPr/>
        </p:nvCxnSpPr>
        <p:spPr>
          <a:xfrm>
            <a:off x="2582786" y="269022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795D805-E79E-4556-8915-836D8FDCE8ED}"/>
              </a:ext>
            </a:extLst>
          </p:cNvPr>
          <p:cNvCxnSpPr>
            <a:cxnSpLocks/>
          </p:cNvCxnSpPr>
          <p:nvPr/>
        </p:nvCxnSpPr>
        <p:spPr>
          <a:xfrm>
            <a:off x="2582786" y="3842748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88EBF80-C537-4E5F-A301-25127E901C3D}"/>
              </a:ext>
            </a:extLst>
          </p:cNvPr>
          <p:cNvCxnSpPr>
            <a:cxnSpLocks/>
          </p:cNvCxnSpPr>
          <p:nvPr/>
        </p:nvCxnSpPr>
        <p:spPr>
          <a:xfrm>
            <a:off x="2573261" y="4995273"/>
            <a:ext cx="274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1307616-47CE-46F1-BBDA-3DB5C3402ED3}"/>
              </a:ext>
            </a:extLst>
          </p:cNvPr>
          <p:cNvCxnSpPr>
            <a:cxnSpLocks/>
          </p:cNvCxnSpPr>
          <p:nvPr/>
        </p:nvCxnSpPr>
        <p:spPr>
          <a:xfrm rot="5400000">
            <a:off x="7305281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E1EA25A-D798-49FA-A60E-E4CB849D3731}"/>
              </a:ext>
            </a:extLst>
          </p:cNvPr>
          <p:cNvCxnSpPr>
            <a:cxnSpLocks/>
          </p:cNvCxnSpPr>
          <p:nvPr/>
        </p:nvCxnSpPr>
        <p:spPr>
          <a:xfrm rot="5400000">
            <a:off x="72862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856DFE9-6B1F-4223-9208-624F8CD38893}"/>
              </a:ext>
            </a:extLst>
          </p:cNvPr>
          <p:cNvCxnSpPr>
            <a:cxnSpLocks/>
          </p:cNvCxnSpPr>
          <p:nvPr/>
        </p:nvCxnSpPr>
        <p:spPr>
          <a:xfrm rot="5400000">
            <a:off x="72957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8D00E6F0-A39E-45F7-BDBB-ACE44F2E6AF3}"/>
              </a:ext>
            </a:extLst>
          </p:cNvPr>
          <p:cNvCxnSpPr>
            <a:cxnSpLocks/>
          </p:cNvCxnSpPr>
          <p:nvPr/>
        </p:nvCxnSpPr>
        <p:spPr>
          <a:xfrm rot="5400000">
            <a:off x="72767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DF8348E-46A3-4A74-B329-01E2321CE5CA}"/>
              </a:ext>
            </a:extLst>
          </p:cNvPr>
          <p:cNvCxnSpPr>
            <a:cxnSpLocks/>
          </p:cNvCxnSpPr>
          <p:nvPr/>
        </p:nvCxnSpPr>
        <p:spPr>
          <a:xfrm rot="5400000">
            <a:off x="569555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FABF6BF1-AAB3-424C-BBAE-4B065C477721}"/>
              </a:ext>
            </a:extLst>
          </p:cNvPr>
          <p:cNvCxnSpPr>
            <a:cxnSpLocks/>
          </p:cNvCxnSpPr>
          <p:nvPr/>
        </p:nvCxnSpPr>
        <p:spPr>
          <a:xfrm rot="5400000">
            <a:off x="5657456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9AF9A487-1B37-4421-A145-98FBFFD83E59}"/>
              </a:ext>
            </a:extLst>
          </p:cNvPr>
          <p:cNvCxnSpPr>
            <a:cxnSpLocks/>
          </p:cNvCxnSpPr>
          <p:nvPr/>
        </p:nvCxnSpPr>
        <p:spPr>
          <a:xfrm rot="5400000">
            <a:off x="5657456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A024B73-BFAE-4D1C-A9F6-F63AE80BF58A}"/>
              </a:ext>
            </a:extLst>
          </p:cNvPr>
          <p:cNvCxnSpPr>
            <a:cxnSpLocks/>
          </p:cNvCxnSpPr>
          <p:nvPr/>
        </p:nvCxnSpPr>
        <p:spPr>
          <a:xfrm rot="5400000">
            <a:off x="5647931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8470925-A98D-4C63-B2A0-839B67D21578}"/>
              </a:ext>
            </a:extLst>
          </p:cNvPr>
          <p:cNvCxnSpPr>
            <a:cxnSpLocks/>
          </p:cNvCxnSpPr>
          <p:nvPr/>
        </p:nvCxnSpPr>
        <p:spPr>
          <a:xfrm rot="5400000">
            <a:off x="4114406" y="1453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4CBB203-99BF-45D3-8CB3-FFF1F820EC86}"/>
              </a:ext>
            </a:extLst>
          </p:cNvPr>
          <p:cNvCxnSpPr>
            <a:cxnSpLocks/>
          </p:cNvCxnSpPr>
          <p:nvPr/>
        </p:nvCxnSpPr>
        <p:spPr>
          <a:xfrm rot="5400000">
            <a:off x="4085831" y="2606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9F835092-9901-43B6-BF39-16E518FD2F0E}"/>
              </a:ext>
            </a:extLst>
          </p:cNvPr>
          <p:cNvCxnSpPr>
            <a:cxnSpLocks/>
          </p:cNvCxnSpPr>
          <p:nvPr/>
        </p:nvCxnSpPr>
        <p:spPr>
          <a:xfrm rot="5400000">
            <a:off x="4085831" y="3758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F407BEC-D42D-4F67-A1A9-FEAFD0A88BBD}"/>
              </a:ext>
            </a:extLst>
          </p:cNvPr>
          <p:cNvCxnSpPr>
            <a:cxnSpLocks/>
          </p:cNvCxnSpPr>
          <p:nvPr/>
        </p:nvCxnSpPr>
        <p:spPr>
          <a:xfrm rot="5400000">
            <a:off x="4076306" y="49114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5A3315F-6BFB-4C5E-912F-7A43FAF2A4CA}"/>
              </a:ext>
            </a:extLst>
          </p:cNvPr>
          <p:cNvCxnSpPr>
            <a:cxnSpLocks/>
          </p:cNvCxnSpPr>
          <p:nvPr/>
        </p:nvCxnSpPr>
        <p:spPr>
          <a:xfrm rot="5400000">
            <a:off x="2542781" y="144435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818552C4-578D-46F5-89CC-C13A5C833171}"/>
              </a:ext>
            </a:extLst>
          </p:cNvPr>
          <p:cNvCxnSpPr>
            <a:cxnSpLocks/>
          </p:cNvCxnSpPr>
          <p:nvPr/>
        </p:nvCxnSpPr>
        <p:spPr>
          <a:xfrm rot="5400000">
            <a:off x="2504681" y="259687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F49F52E2-45D0-4EAB-AF50-103B531F2D47}"/>
              </a:ext>
            </a:extLst>
          </p:cNvPr>
          <p:cNvCxnSpPr>
            <a:cxnSpLocks/>
          </p:cNvCxnSpPr>
          <p:nvPr/>
        </p:nvCxnSpPr>
        <p:spPr>
          <a:xfrm rot="5400000">
            <a:off x="2504681" y="3749403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008F7A23-FFF0-403D-9509-905A2F7940ED}"/>
              </a:ext>
            </a:extLst>
          </p:cNvPr>
          <p:cNvCxnSpPr>
            <a:cxnSpLocks/>
          </p:cNvCxnSpPr>
          <p:nvPr/>
        </p:nvCxnSpPr>
        <p:spPr>
          <a:xfrm rot="5400000">
            <a:off x="2495156" y="4901928"/>
            <a:ext cx="18288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600A2B8-EE26-426D-BB0A-911FAC52C8AE}"/>
              </a:ext>
            </a:extLst>
          </p:cNvPr>
          <p:cNvCxnSpPr>
            <a:cxnSpLocks/>
          </p:cNvCxnSpPr>
          <p:nvPr/>
        </p:nvCxnSpPr>
        <p:spPr>
          <a:xfrm>
            <a:off x="7411961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34912C3-C4CC-4A68-A113-47935A89394D}"/>
              </a:ext>
            </a:extLst>
          </p:cNvPr>
          <p:cNvCxnSpPr>
            <a:cxnSpLocks/>
          </p:cNvCxnSpPr>
          <p:nvPr/>
        </p:nvCxnSpPr>
        <p:spPr>
          <a:xfrm>
            <a:off x="73929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99F0EEEB-5F7E-4196-AD08-43985AE78032}"/>
              </a:ext>
            </a:extLst>
          </p:cNvPr>
          <p:cNvCxnSpPr>
            <a:cxnSpLocks/>
          </p:cNvCxnSpPr>
          <p:nvPr/>
        </p:nvCxnSpPr>
        <p:spPr>
          <a:xfrm>
            <a:off x="7402436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50D7AC8-DBB2-4541-B54C-69FB65509E6E}"/>
              </a:ext>
            </a:extLst>
          </p:cNvPr>
          <p:cNvCxnSpPr>
            <a:cxnSpLocks/>
          </p:cNvCxnSpPr>
          <p:nvPr/>
        </p:nvCxnSpPr>
        <p:spPr>
          <a:xfrm>
            <a:off x="73833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6460E64-2DAD-47F5-AB69-B71BCDF3CC84}"/>
              </a:ext>
            </a:extLst>
          </p:cNvPr>
          <p:cNvCxnSpPr>
            <a:cxnSpLocks/>
          </p:cNvCxnSpPr>
          <p:nvPr/>
        </p:nvCxnSpPr>
        <p:spPr>
          <a:xfrm>
            <a:off x="580223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E3206CB-9F1E-472B-AEB7-8BF98AE51F1D}"/>
              </a:ext>
            </a:extLst>
          </p:cNvPr>
          <p:cNvCxnSpPr>
            <a:cxnSpLocks/>
          </p:cNvCxnSpPr>
          <p:nvPr/>
        </p:nvCxnSpPr>
        <p:spPr>
          <a:xfrm flipV="1">
            <a:off x="5764136" y="2528228"/>
            <a:ext cx="1499235" cy="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8BF8D36-F959-4536-9ACF-3D5DDADF6437}"/>
              </a:ext>
            </a:extLst>
          </p:cNvPr>
          <p:cNvCxnSpPr>
            <a:cxnSpLocks/>
          </p:cNvCxnSpPr>
          <p:nvPr/>
        </p:nvCxnSpPr>
        <p:spPr>
          <a:xfrm>
            <a:off x="5764136" y="3680823"/>
            <a:ext cx="14992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EE6D909-3045-4C75-A83B-8EF738AE41FE}"/>
              </a:ext>
            </a:extLst>
          </p:cNvPr>
          <p:cNvCxnSpPr>
            <a:cxnSpLocks/>
          </p:cNvCxnSpPr>
          <p:nvPr/>
        </p:nvCxnSpPr>
        <p:spPr>
          <a:xfrm>
            <a:off x="5754611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1D79D75-4347-4C0E-B541-2AED0556CAD3}"/>
              </a:ext>
            </a:extLst>
          </p:cNvPr>
          <p:cNvCxnSpPr>
            <a:cxnSpLocks/>
          </p:cNvCxnSpPr>
          <p:nvPr/>
        </p:nvCxnSpPr>
        <p:spPr>
          <a:xfrm>
            <a:off x="4221086" y="137577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46BD16B-AA4E-4648-8009-C3B16FD7D8CC}"/>
              </a:ext>
            </a:extLst>
          </p:cNvPr>
          <p:cNvCxnSpPr>
            <a:cxnSpLocks/>
          </p:cNvCxnSpPr>
          <p:nvPr/>
        </p:nvCxnSpPr>
        <p:spPr>
          <a:xfrm>
            <a:off x="4192511" y="2528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F86191CB-A88E-42F6-ACD2-37DCD1756527}"/>
              </a:ext>
            </a:extLst>
          </p:cNvPr>
          <p:cNvCxnSpPr>
            <a:cxnSpLocks/>
          </p:cNvCxnSpPr>
          <p:nvPr/>
        </p:nvCxnSpPr>
        <p:spPr>
          <a:xfrm>
            <a:off x="4192511" y="3680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FAC16811-54CA-427C-9233-87939E9D4EC0}"/>
              </a:ext>
            </a:extLst>
          </p:cNvPr>
          <p:cNvCxnSpPr>
            <a:cxnSpLocks/>
          </p:cNvCxnSpPr>
          <p:nvPr/>
        </p:nvCxnSpPr>
        <p:spPr>
          <a:xfrm>
            <a:off x="4182986" y="48333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774859E-1AB9-4C5B-977A-651D1C8C4C36}"/>
              </a:ext>
            </a:extLst>
          </p:cNvPr>
          <p:cNvCxnSpPr>
            <a:cxnSpLocks/>
          </p:cNvCxnSpPr>
          <p:nvPr/>
        </p:nvCxnSpPr>
        <p:spPr>
          <a:xfrm>
            <a:off x="2649461" y="136624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11AD310-391B-4B50-8ECA-06ED9F4202E4}"/>
              </a:ext>
            </a:extLst>
          </p:cNvPr>
          <p:cNvCxnSpPr>
            <a:cxnSpLocks/>
          </p:cNvCxnSpPr>
          <p:nvPr/>
        </p:nvCxnSpPr>
        <p:spPr>
          <a:xfrm flipV="1">
            <a:off x="2611361" y="2514963"/>
            <a:ext cx="1489710" cy="38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FC7D0E99-5C64-4285-8DE3-9A41514DE86B}"/>
              </a:ext>
            </a:extLst>
          </p:cNvPr>
          <p:cNvCxnSpPr>
            <a:cxnSpLocks/>
          </p:cNvCxnSpPr>
          <p:nvPr/>
        </p:nvCxnSpPr>
        <p:spPr>
          <a:xfrm>
            <a:off x="2624061" y="3671298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74EA67A-35FA-4F80-8A3B-A4B8E4A4A406}"/>
              </a:ext>
            </a:extLst>
          </p:cNvPr>
          <p:cNvCxnSpPr>
            <a:cxnSpLocks/>
          </p:cNvCxnSpPr>
          <p:nvPr/>
        </p:nvCxnSpPr>
        <p:spPr>
          <a:xfrm>
            <a:off x="2601836" y="4823823"/>
            <a:ext cx="146304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3CD7304-DDA8-44D0-8211-A91BBD944C91}"/>
              </a:ext>
            </a:extLst>
          </p:cNvPr>
          <p:cNvCxnSpPr>
            <a:cxnSpLocks/>
          </p:cNvCxnSpPr>
          <p:nvPr/>
        </p:nvCxnSpPr>
        <p:spPr>
          <a:xfrm flipH="1">
            <a:off x="8819033" y="1362438"/>
            <a:ext cx="44538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8690AD3-383C-4CE7-BE99-D8D9A0E7AB38}"/>
              </a:ext>
            </a:extLst>
          </p:cNvPr>
          <p:cNvCxnSpPr>
            <a:cxnSpLocks/>
          </p:cNvCxnSpPr>
          <p:nvPr/>
        </p:nvCxnSpPr>
        <p:spPr>
          <a:xfrm flipH="1">
            <a:off x="8827118" y="2514963"/>
            <a:ext cx="26928" cy="2182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CF6BE076-ECEE-4CE2-BF50-4963BE01BA35}"/>
              </a:ext>
            </a:extLst>
          </p:cNvPr>
          <p:cNvCxnSpPr>
            <a:cxnSpLocks/>
          </p:cNvCxnSpPr>
          <p:nvPr/>
        </p:nvCxnSpPr>
        <p:spPr>
          <a:xfrm flipH="1">
            <a:off x="8844521" y="3667488"/>
            <a:ext cx="952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8927EBD-72D8-4F02-8947-0DEB465543BC}"/>
              </a:ext>
            </a:extLst>
          </p:cNvPr>
          <p:cNvCxnSpPr>
            <a:cxnSpLocks/>
          </p:cNvCxnSpPr>
          <p:nvPr/>
        </p:nvCxnSpPr>
        <p:spPr>
          <a:xfrm flipH="1">
            <a:off x="8810055" y="4820013"/>
            <a:ext cx="34466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28D1D1A0-5600-472C-B47B-D781F9041960}"/>
              </a:ext>
            </a:extLst>
          </p:cNvPr>
          <p:cNvCxnSpPr>
            <a:cxnSpLocks/>
          </p:cNvCxnSpPr>
          <p:nvPr/>
        </p:nvCxnSpPr>
        <p:spPr>
          <a:xfrm flipH="1">
            <a:off x="7227176" y="1362438"/>
            <a:ext cx="36195" cy="2137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B9F6BA7-4571-4773-BC6D-AA0A71443B3B}"/>
              </a:ext>
            </a:extLst>
          </p:cNvPr>
          <p:cNvCxnSpPr>
            <a:cxnSpLocks/>
          </p:cNvCxnSpPr>
          <p:nvPr/>
        </p:nvCxnSpPr>
        <p:spPr>
          <a:xfrm flipH="1">
            <a:off x="7244321" y="2518309"/>
            <a:ext cx="19050" cy="192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5D65495-DF22-479A-B5F1-C0191E50066D}"/>
              </a:ext>
            </a:extLst>
          </p:cNvPr>
          <p:cNvCxnSpPr>
            <a:cxnSpLocks/>
          </p:cNvCxnSpPr>
          <p:nvPr/>
        </p:nvCxnSpPr>
        <p:spPr>
          <a:xfrm flipH="1">
            <a:off x="7244321" y="3679769"/>
            <a:ext cx="21196" cy="17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CFB2918-82E6-4CD2-AF35-398DCA863ED9}"/>
              </a:ext>
            </a:extLst>
          </p:cNvPr>
          <p:cNvCxnSpPr>
            <a:cxnSpLocks/>
          </p:cNvCxnSpPr>
          <p:nvPr/>
        </p:nvCxnSpPr>
        <p:spPr>
          <a:xfrm flipH="1">
            <a:off x="7208730" y="4820013"/>
            <a:ext cx="35591" cy="2124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DB9B27B-3C96-4C1D-B040-A954273A8BE7}"/>
              </a:ext>
            </a:extLst>
          </p:cNvPr>
          <p:cNvCxnSpPr>
            <a:cxnSpLocks/>
          </p:cNvCxnSpPr>
          <p:nvPr/>
        </p:nvCxnSpPr>
        <p:spPr>
          <a:xfrm flipH="1">
            <a:off x="5592361" y="1362438"/>
            <a:ext cx="99385" cy="1828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3115BE65-E485-49E3-A690-EAA7140290DC}"/>
              </a:ext>
            </a:extLst>
          </p:cNvPr>
          <p:cNvCxnSpPr>
            <a:cxnSpLocks/>
          </p:cNvCxnSpPr>
          <p:nvPr/>
        </p:nvCxnSpPr>
        <p:spPr>
          <a:xfrm flipH="1">
            <a:off x="5609424" y="2528228"/>
            <a:ext cx="46127" cy="20497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9CBAD43-58E6-4CEB-B470-1969EC37F8C2}"/>
              </a:ext>
            </a:extLst>
          </p:cNvPr>
          <p:cNvCxnSpPr>
            <a:cxnSpLocks/>
          </p:cNvCxnSpPr>
          <p:nvPr/>
        </p:nvCxnSpPr>
        <p:spPr>
          <a:xfrm flipH="1">
            <a:off x="5609424" y="3679769"/>
            <a:ext cx="46127" cy="1992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F86B2EC9-A2CF-427B-B6DC-EE3D49AD3F0B}"/>
              </a:ext>
            </a:extLst>
          </p:cNvPr>
          <p:cNvCxnSpPr>
            <a:cxnSpLocks/>
          </p:cNvCxnSpPr>
          <p:nvPr/>
        </p:nvCxnSpPr>
        <p:spPr>
          <a:xfrm flipH="1">
            <a:off x="5592361" y="4833348"/>
            <a:ext cx="55811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7BA8FC8-70F0-401F-BA3B-AD599AEADC0D}"/>
              </a:ext>
            </a:extLst>
          </p:cNvPr>
          <p:cNvCxnSpPr>
            <a:cxnSpLocks/>
          </p:cNvCxnSpPr>
          <p:nvPr/>
        </p:nvCxnSpPr>
        <p:spPr>
          <a:xfrm flipH="1">
            <a:off x="4062587" y="1352913"/>
            <a:ext cx="48009" cy="2232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962F928-5424-47EC-8D8E-6BC795BA408C}"/>
              </a:ext>
            </a:extLst>
          </p:cNvPr>
          <p:cNvCxnSpPr>
            <a:cxnSpLocks/>
          </p:cNvCxnSpPr>
          <p:nvPr/>
        </p:nvCxnSpPr>
        <p:spPr>
          <a:xfrm flipH="1">
            <a:off x="4068475" y="2505438"/>
            <a:ext cx="32596" cy="2056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5AFCD8F-CBAE-4CAA-AA01-BE5F2616FC23}"/>
              </a:ext>
            </a:extLst>
          </p:cNvPr>
          <p:cNvCxnSpPr>
            <a:cxnSpLocks/>
          </p:cNvCxnSpPr>
          <p:nvPr/>
        </p:nvCxnSpPr>
        <p:spPr>
          <a:xfrm flipH="1">
            <a:off x="4074829" y="3657963"/>
            <a:ext cx="26242" cy="2441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4AB989E-D065-48DA-9F3C-FB7087E08BFC}"/>
              </a:ext>
            </a:extLst>
          </p:cNvPr>
          <p:cNvCxnSpPr>
            <a:cxnSpLocks/>
          </p:cNvCxnSpPr>
          <p:nvPr/>
        </p:nvCxnSpPr>
        <p:spPr>
          <a:xfrm flipH="1">
            <a:off x="4042706" y="4833348"/>
            <a:ext cx="27966" cy="1990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F377066C-7502-4F72-A9F0-76674CD65A8B}"/>
              </a:ext>
            </a:extLst>
          </p:cNvPr>
          <p:cNvSpPr txBox="1"/>
          <p:nvPr/>
        </p:nvSpPr>
        <p:spPr>
          <a:xfrm>
            <a:off x="3348451" y="388446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594F52C-C498-4366-BBE9-5AAB690F0B69}"/>
              </a:ext>
            </a:extLst>
          </p:cNvPr>
          <p:cNvSpPr txBox="1"/>
          <p:nvPr/>
        </p:nvSpPr>
        <p:spPr>
          <a:xfrm>
            <a:off x="4876227" y="3871495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E4F2295-388E-48F5-B621-17EEC09D9167}"/>
              </a:ext>
            </a:extLst>
          </p:cNvPr>
          <p:cNvSpPr txBox="1"/>
          <p:nvPr/>
        </p:nvSpPr>
        <p:spPr>
          <a:xfrm>
            <a:off x="6451888" y="3856723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2A34B42-BCDD-463D-A0A1-A627B3B44853}"/>
              </a:ext>
            </a:extLst>
          </p:cNvPr>
          <p:cNvSpPr txBox="1"/>
          <p:nvPr/>
        </p:nvSpPr>
        <p:spPr>
          <a:xfrm>
            <a:off x="8038805" y="3856722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6749F-5F1D-4B3E-BD7B-49C5F2BE9D77}"/>
              </a:ext>
            </a:extLst>
          </p:cNvPr>
          <p:cNvSpPr/>
          <p:nvPr/>
        </p:nvSpPr>
        <p:spPr>
          <a:xfrm>
            <a:off x="1509386" y="1151478"/>
            <a:ext cx="6316195" cy="1252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 flipV="1">
            <a:off x="8827118" y="401670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F09D990-272F-42B3-B971-49496DC62C31}"/>
              </a:ext>
            </a:extLst>
          </p:cNvPr>
          <p:cNvCxnSpPr>
            <a:cxnSpLocks/>
          </p:cNvCxnSpPr>
          <p:nvPr/>
        </p:nvCxnSpPr>
        <p:spPr>
          <a:xfrm flipH="1">
            <a:off x="8819033" y="282857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C43D0C8F-D950-4E75-B745-FF2412441451}"/>
              </a:ext>
            </a:extLst>
          </p:cNvPr>
          <p:cNvCxnSpPr>
            <a:cxnSpLocks/>
          </p:cNvCxnSpPr>
          <p:nvPr/>
        </p:nvCxnSpPr>
        <p:spPr>
          <a:xfrm flipV="1">
            <a:off x="9138957" y="2809084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E57842A-72F0-4E0F-A218-C7B11135E42F}"/>
              </a:ext>
            </a:extLst>
          </p:cNvPr>
          <p:cNvCxnSpPr>
            <a:cxnSpLocks/>
          </p:cNvCxnSpPr>
          <p:nvPr/>
        </p:nvCxnSpPr>
        <p:spPr>
          <a:xfrm flipH="1">
            <a:off x="8825458" y="173637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BC7A97E1-E112-4823-AF67-ECF4C4475663}"/>
              </a:ext>
            </a:extLst>
          </p:cNvPr>
          <p:cNvCxnSpPr>
            <a:cxnSpLocks/>
          </p:cNvCxnSpPr>
          <p:nvPr/>
        </p:nvCxnSpPr>
        <p:spPr>
          <a:xfrm flipV="1">
            <a:off x="9234450" y="1728474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4B15A80-B140-4B29-BACC-5B0ED0077B5A}"/>
              </a:ext>
            </a:extLst>
          </p:cNvPr>
          <p:cNvCxnSpPr>
            <a:cxnSpLocks/>
          </p:cNvCxnSpPr>
          <p:nvPr/>
        </p:nvCxnSpPr>
        <p:spPr>
          <a:xfrm flipH="1">
            <a:off x="8794620" y="509837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A2D688B9-C2F4-4360-89B4-0536FA7A8C2A}"/>
              </a:ext>
            </a:extLst>
          </p:cNvPr>
          <p:cNvCxnSpPr>
            <a:cxnSpLocks/>
          </p:cNvCxnSpPr>
          <p:nvPr/>
        </p:nvCxnSpPr>
        <p:spPr>
          <a:xfrm flipV="1">
            <a:off x="8912496" y="5099724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EA092B8-AB79-43D2-8F05-9F22CF47662B}"/>
              </a:ext>
            </a:extLst>
          </p:cNvPr>
          <p:cNvCxnSpPr>
            <a:cxnSpLocks/>
          </p:cNvCxnSpPr>
          <p:nvPr/>
        </p:nvCxnSpPr>
        <p:spPr>
          <a:xfrm flipV="1">
            <a:off x="9029954" y="6273613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19DD6BC2-6601-44F6-96EA-30C94C3667E4}"/>
              </a:ext>
            </a:extLst>
          </p:cNvPr>
          <p:cNvCxnSpPr>
            <a:cxnSpLocks/>
          </p:cNvCxnSpPr>
          <p:nvPr/>
        </p:nvCxnSpPr>
        <p:spPr>
          <a:xfrm flipV="1">
            <a:off x="7525307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1991C44-E57D-4E2A-ABDE-50250539EA26}"/>
              </a:ext>
            </a:extLst>
          </p:cNvPr>
          <p:cNvCxnSpPr>
            <a:cxnSpLocks/>
          </p:cNvCxnSpPr>
          <p:nvPr/>
        </p:nvCxnSpPr>
        <p:spPr>
          <a:xfrm flipV="1">
            <a:off x="7620800" y="1736378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94550F6-5BA7-42E4-AC60-DD43023CD1DD}"/>
              </a:ext>
            </a:extLst>
          </p:cNvPr>
          <p:cNvCxnSpPr>
            <a:cxnSpLocks/>
          </p:cNvCxnSpPr>
          <p:nvPr/>
        </p:nvCxnSpPr>
        <p:spPr>
          <a:xfrm flipV="1">
            <a:off x="7298846" y="5107628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EBF5219-7814-490C-AE32-CFB3347B689E}"/>
              </a:ext>
            </a:extLst>
          </p:cNvPr>
          <p:cNvCxnSpPr>
            <a:cxnSpLocks/>
          </p:cNvCxnSpPr>
          <p:nvPr/>
        </p:nvCxnSpPr>
        <p:spPr>
          <a:xfrm flipV="1">
            <a:off x="5918207" y="2805611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CA2ED13F-3B2E-4EF2-9E93-F4B7FB2811F1}"/>
              </a:ext>
            </a:extLst>
          </p:cNvPr>
          <p:cNvCxnSpPr>
            <a:cxnSpLocks/>
          </p:cNvCxnSpPr>
          <p:nvPr/>
        </p:nvCxnSpPr>
        <p:spPr>
          <a:xfrm flipV="1">
            <a:off x="6013700" y="1734526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EE4B32-C4A4-426C-9805-653999CC92B3}"/>
              </a:ext>
            </a:extLst>
          </p:cNvPr>
          <p:cNvCxnSpPr>
            <a:cxnSpLocks/>
          </p:cNvCxnSpPr>
          <p:nvPr/>
        </p:nvCxnSpPr>
        <p:spPr>
          <a:xfrm flipV="1">
            <a:off x="5691746" y="5105776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0D2C0A0-C244-4F99-85F1-B2D11A2B463D}"/>
              </a:ext>
            </a:extLst>
          </p:cNvPr>
          <p:cNvCxnSpPr>
            <a:cxnSpLocks/>
          </p:cNvCxnSpPr>
          <p:nvPr/>
        </p:nvCxnSpPr>
        <p:spPr>
          <a:xfrm flipV="1">
            <a:off x="4244695" y="4013687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0A11C187-FCA8-4B9D-937D-A8898322D88A}"/>
              </a:ext>
            </a:extLst>
          </p:cNvPr>
          <p:cNvCxnSpPr>
            <a:cxnSpLocks/>
          </p:cNvCxnSpPr>
          <p:nvPr/>
        </p:nvCxnSpPr>
        <p:spPr>
          <a:xfrm flipV="1">
            <a:off x="4337057" y="2807737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4992D00-77B5-433E-ABCB-0B3762623F60}"/>
              </a:ext>
            </a:extLst>
          </p:cNvPr>
          <p:cNvCxnSpPr>
            <a:cxnSpLocks/>
          </p:cNvCxnSpPr>
          <p:nvPr/>
        </p:nvCxnSpPr>
        <p:spPr>
          <a:xfrm flipV="1">
            <a:off x="4432550" y="1727127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92D9FFA-2DDF-497E-903F-E4C5E101EC70}"/>
              </a:ext>
            </a:extLst>
          </p:cNvPr>
          <p:cNvCxnSpPr>
            <a:cxnSpLocks/>
          </p:cNvCxnSpPr>
          <p:nvPr/>
        </p:nvCxnSpPr>
        <p:spPr>
          <a:xfrm flipV="1">
            <a:off x="4110596" y="5098377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75F32A8-1F41-41AD-8753-2466F396AE2C}"/>
              </a:ext>
            </a:extLst>
          </p:cNvPr>
          <p:cNvCxnSpPr>
            <a:cxnSpLocks/>
          </p:cNvCxnSpPr>
          <p:nvPr/>
        </p:nvCxnSpPr>
        <p:spPr>
          <a:xfrm flipV="1">
            <a:off x="7418582" y="6266921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E3B8C4D-17EB-4F10-A2AA-06E6DED2733F}"/>
              </a:ext>
            </a:extLst>
          </p:cNvPr>
          <p:cNvCxnSpPr>
            <a:cxnSpLocks/>
          </p:cNvCxnSpPr>
          <p:nvPr/>
        </p:nvCxnSpPr>
        <p:spPr>
          <a:xfrm flipV="1">
            <a:off x="5827787" y="6210421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72597C4-F110-4D36-905C-2DDC8E7D59E9}"/>
              </a:ext>
            </a:extLst>
          </p:cNvPr>
          <p:cNvCxnSpPr>
            <a:cxnSpLocks/>
          </p:cNvCxnSpPr>
          <p:nvPr/>
        </p:nvCxnSpPr>
        <p:spPr>
          <a:xfrm flipV="1">
            <a:off x="4236341" y="6266921"/>
            <a:ext cx="0" cy="413435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3D97A0F-CE01-4FA9-8FBF-1AB760F9AB68}"/>
              </a:ext>
            </a:extLst>
          </p:cNvPr>
          <p:cNvCxnSpPr>
            <a:cxnSpLocks/>
          </p:cNvCxnSpPr>
          <p:nvPr/>
        </p:nvCxnSpPr>
        <p:spPr>
          <a:xfrm>
            <a:off x="10266242" y="942975"/>
            <a:ext cx="1439983" cy="9170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ADF2D42-0D84-42DF-8F44-774B5BD7802D}"/>
              </a:ext>
            </a:extLst>
          </p:cNvPr>
          <p:cNvCxnSpPr>
            <a:cxnSpLocks/>
          </p:cNvCxnSpPr>
          <p:nvPr/>
        </p:nvCxnSpPr>
        <p:spPr>
          <a:xfrm>
            <a:off x="10556436" y="847226"/>
            <a:ext cx="1311714" cy="0"/>
          </a:xfrm>
          <a:prstGeom prst="line">
            <a:avLst/>
          </a:prstGeom>
          <a:ln w="25400"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0BB6ECC-5C02-40F7-A1B5-9956EAE37AEB}"/>
              </a:ext>
            </a:extLst>
          </p:cNvPr>
          <p:cNvCxnSpPr>
            <a:cxnSpLocks/>
          </p:cNvCxnSpPr>
          <p:nvPr/>
        </p:nvCxnSpPr>
        <p:spPr>
          <a:xfrm>
            <a:off x="11866442" y="847226"/>
            <a:ext cx="0" cy="53024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6CD6DAE-A6DE-4FCC-BB56-EFE3011FFD38}"/>
              </a:ext>
            </a:extLst>
          </p:cNvPr>
          <p:cNvCxnSpPr>
            <a:cxnSpLocks/>
          </p:cNvCxnSpPr>
          <p:nvPr/>
        </p:nvCxnSpPr>
        <p:spPr>
          <a:xfrm>
            <a:off x="11706225" y="950436"/>
            <a:ext cx="0" cy="53957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CDBB3188-BD2C-4593-AB3D-35AC1829EC22}"/>
              </a:ext>
            </a:extLst>
          </p:cNvPr>
          <p:cNvSpPr txBox="1"/>
          <p:nvPr/>
        </p:nvSpPr>
        <p:spPr>
          <a:xfrm>
            <a:off x="9407614" y="172131"/>
            <a:ext cx="198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2EE9439C-129B-4960-AA60-83797A325FF7}"/>
              </a:ext>
            </a:extLst>
          </p:cNvPr>
          <p:cNvSpPr/>
          <p:nvPr/>
        </p:nvSpPr>
        <p:spPr>
          <a:xfrm>
            <a:off x="1952624" y="4752255"/>
            <a:ext cx="7411793" cy="11360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35804CC-DA30-406C-A591-7755C41A1069}"/>
              </a:ext>
            </a:extLst>
          </p:cNvPr>
          <p:cNvCxnSpPr>
            <a:cxnSpLocks/>
          </p:cNvCxnSpPr>
          <p:nvPr/>
        </p:nvCxnSpPr>
        <p:spPr>
          <a:xfrm flipV="1">
            <a:off x="5919718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9046595" y="401503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298C4CD-EA61-4D2E-91CC-849D37B16642}"/>
              </a:ext>
            </a:extLst>
          </p:cNvPr>
          <p:cNvCxnSpPr>
            <a:cxnSpLocks/>
          </p:cNvCxnSpPr>
          <p:nvPr/>
        </p:nvCxnSpPr>
        <p:spPr>
          <a:xfrm flipV="1">
            <a:off x="7432945" y="4022938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D4B6D0-13AC-487F-B7C9-F6DD838AF191}"/>
              </a:ext>
            </a:extLst>
          </p:cNvPr>
          <p:cNvCxnSpPr>
            <a:cxnSpLocks/>
          </p:cNvCxnSpPr>
          <p:nvPr/>
        </p:nvCxnSpPr>
        <p:spPr>
          <a:xfrm flipV="1">
            <a:off x="5825845" y="4002036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79336BA-8602-4F3F-B1BC-58082EB57A3C}"/>
              </a:ext>
            </a:extLst>
          </p:cNvPr>
          <p:cNvCxnSpPr>
            <a:cxnSpLocks/>
          </p:cNvCxnSpPr>
          <p:nvPr/>
        </p:nvCxnSpPr>
        <p:spPr>
          <a:xfrm flipV="1">
            <a:off x="4246206" y="402506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EDAA8C0-ED34-49D6-AE77-57B1AC58F457}"/>
              </a:ext>
            </a:extLst>
          </p:cNvPr>
          <p:cNvSpPr/>
          <p:nvPr/>
        </p:nvSpPr>
        <p:spPr>
          <a:xfrm>
            <a:off x="1913764" y="1274278"/>
            <a:ext cx="7484325" cy="2276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rapezoid 295">
            <a:extLst>
              <a:ext uri="{FF2B5EF4-FFF2-40B4-BE49-F238E27FC236}">
                <a16:creationId xmlns:a16="http://schemas.microsoft.com/office/drawing/2014/main" id="{D8CA898E-140A-493B-8BF4-B33381D9781F}"/>
              </a:ext>
            </a:extLst>
          </p:cNvPr>
          <p:cNvSpPr/>
          <p:nvPr/>
        </p:nvSpPr>
        <p:spPr>
          <a:xfrm rot="10800000">
            <a:off x="8697392" y="6080611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sp>
        <p:nvSpPr>
          <p:cNvPr id="297" name="Trapezoid 296">
            <a:extLst>
              <a:ext uri="{FF2B5EF4-FFF2-40B4-BE49-F238E27FC236}">
                <a16:creationId xmlns:a16="http://schemas.microsoft.com/office/drawing/2014/main" id="{3CA4C1BD-A0FD-4B21-BEC5-1B09447A19F9}"/>
              </a:ext>
            </a:extLst>
          </p:cNvPr>
          <p:cNvSpPr/>
          <p:nvPr/>
        </p:nvSpPr>
        <p:spPr>
          <a:xfrm rot="10800000">
            <a:off x="7110679" y="6042075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sp>
        <p:nvSpPr>
          <p:cNvPr id="300" name="Trapezoid 299">
            <a:extLst>
              <a:ext uri="{FF2B5EF4-FFF2-40B4-BE49-F238E27FC236}">
                <a16:creationId xmlns:a16="http://schemas.microsoft.com/office/drawing/2014/main" id="{251B972F-FA3A-4A74-A067-7B5F359E73FD}"/>
              </a:ext>
            </a:extLst>
          </p:cNvPr>
          <p:cNvSpPr/>
          <p:nvPr/>
        </p:nvSpPr>
        <p:spPr>
          <a:xfrm rot="10800000">
            <a:off x="5459525" y="6043426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sp>
        <p:nvSpPr>
          <p:cNvPr id="301" name="Trapezoid 300">
            <a:extLst>
              <a:ext uri="{FF2B5EF4-FFF2-40B4-BE49-F238E27FC236}">
                <a16:creationId xmlns:a16="http://schemas.microsoft.com/office/drawing/2014/main" id="{AE5CE485-0AEB-44C4-A89F-7C508D47B0D2}"/>
              </a:ext>
            </a:extLst>
          </p:cNvPr>
          <p:cNvSpPr/>
          <p:nvPr/>
        </p:nvSpPr>
        <p:spPr>
          <a:xfrm rot="10800000">
            <a:off x="3919808" y="6055360"/>
            <a:ext cx="716855" cy="352064"/>
          </a:xfrm>
          <a:prstGeom prst="trapezoid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  <a:p>
            <a:pPr algn="ctr"/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</a:rPr>
              <a:t>4×1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6D1EC1F-2B37-4C1B-A7D4-DC59CF48926A}"/>
              </a:ext>
            </a:extLst>
          </p:cNvPr>
          <p:cNvSpPr/>
          <p:nvPr/>
        </p:nvSpPr>
        <p:spPr>
          <a:xfrm>
            <a:off x="1" y="2769348"/>
            <a:ext cx="12191999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4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 the positive edge, both write and read!</a:t>
            </a:r>
          </a:p>
        </p:txBody>
      </p:sp>
    </p:spTree>
    <p:extLst>
      <p:ext uri="{BB962C8B-B14F-4D97-AF65-F5344CB8AC3E}">
        <p14:creationId xmlns:p14="http://schemas.microsoft.com/office/powerpoint/2010/main" val="230230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2BD8D66-0796-4845-8684-457FAF34079B}"/>
              </a:ext>
            </a:extLst>
          </p:cNvPr>
          <p:cNvSpPr txBox="1"/>
          <p:nvPr/>
        </p:nvSpPr>
        <p:spPr>
          <a:xfrm>
            <a:off x="0" y="2501029"/>
            <a:ext cx="2324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 Light (Headings)"/>
              </a:rPr>
              <a:t>Number Systems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5BD3EC-15BD-4AD7-AF32-FB8B29A4422E}"/>
              </a:ext>
            </a:extLst>
          </p:cNvPr>
          <p:cNvSpPr txBox="1"/>
          <p:nvPr/>
        </p:nvSpPr>
        <p:spPr>
          <a:xfrm>
            <a:off x="0" y="2907982"/>
            <a:ext cx="3913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</a:t>
            </a:r>
            <a:r>
              <a:rPr lang="en-US" sz="2200" dirty="0">
                <a:latin typeface="Segoe UI Light (Headings)"/>
              </a:rPr>
              <a:t> | Logic Gates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7A53C6-E7AB-4260-B2BD-10FBAC0CA28E}"/>
              </a:ext>
            </a:extLst>
          </p:cNvPr>
          <p:cNvSpPr txBox="1"/>
          <p:nvPr/>
        </p:nvSpPr>
        <p:spPr>
          <a:xfrm>
            <a:off x="0" y="3314935"/>
            <a:ext cx="6558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</a:t>
            </a:r>
            <a:r>
              <a:rPr lang="en-US" sz="2200" dirty="0">
                <a:latin typeface="Segoe UI Light (Headings)"/>
              </a:rPr>
              <a:t>|</a:t>
            </a:r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 </a:t>
            </a:r>
            <a:r>
              <a:rPr lang="en-US" sz="2200" dirty="0">
                <a:latin typeface="Segoe UI Light (Headings)"/>
              </a:rPr>
              <a:t>Combinational Logic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319C14-F3A6-48CF-ABD7-8F83AC3E1235}"/>
              </a:ext>
            </a:extLst>
          </p:cNvPr>
          <p:cNvSpPr txBox="1"/>
          <p:nvPr/>
        </p:nvSpPr>
        <p:spPr>
          <a:xfrm>
            <a:off x="0" y="3721888"/>
            <a:ext cx="7909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</a:t>
            </a:r>
            <a:r>
              <a:rPr lang="en-US" sz="2200" dirty="0">
                <a:latin typeface="Segoe UI Light (Headings)"/>
              </a:rPr>
              <a:t>| Flip-Flops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54370-E456-47C5-BCFD-72AE2E4764CD}"/>
              </a:ext>
            </a:extLst>
          </p:cNvPr>
          <p:cNvSpPr txBox="1"/>
          <p:nvPr/>
        </p:nvSpPr>
        <p:spPr>
          <a:xfrm>
            <a:off x="0" y="4534778"/>
            <a:ext cx="12272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| Flip-Flops|  Sequential Logic </a:t>
            </a:r>
            <a:r>
              <a:rPr lang="en-US" sz="2200" dirty="0">
                <a:latin typeface="Segoe UI Light (Headings)"/>
              </a:rPr>
              <a:t>| </a:t>
            </a:r>
            <a:r>
              <a:rPr lang="en-US" sz="2200" b="1" dirty="0">
                <a:latin typeface="Segoe UI Light (Headings)"/>
              </a:rPr>
              <a:t>Computer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8A168-3C35-4930-8569-FDC7EB83E187}"/>
              </a:ext>
            </a:extLst>
          </p:cNvPr>
          <p:cNvSpPr txBox="1"/>
          <p:nvPr/>
        </p:nvSpPr>
        <p:spPr>
          <a:xfrm>
            <a:off x="2190816" y="255746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(12)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(1100)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543728C-3643-4E16-A053-C546ED5BC0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48" y="2993091"/>
            <a:ext cx="461665" cy="276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819EC7-B623-4D52-A49C-8A90DDD2C8A4}"/>
              </a:ext>
            </a:extLst>
          </p:cNvPr>
          <p:cNvGrpSpPr/>
          <p:nvPr/>
        </p:nvGrpSpPr>
        <p:grpSpPr>
          <a:xfrm>
            <a:off x="6558206" y="3222485"/>
            <a:ext cx="916187" cy="571606"/>
            <a:chOff x="6678303" y="3176435"/>
            <a:chExt cx="916187" cy="571606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791361E-A728-4DF7-B0EE-E0A1D126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303" y="3176435"/>
              <a:ext cx="461665" cy="276999"/>
            </a:xfrm>
            <a:prstGeom prst="rect">
              <a:avLst/>
            </a:prstGeom>
          </p:spPr>
        </p:pic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6BC7E61-0C60-4D30-A470-75C2869F8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303" y="3471042"/>
              <a:ext cx="461665" cy="276999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B53477A-EEE7-4EEA-A329-DDD3EF70A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825" y="3296088"/>
              <a:ext cx="461665" cy="333339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D1E3885-8170-4ACE-A7A6-15000255C0CA}"/>
                </a:ext>
              </a:extLst>
            </p:cNvPr>
            <p:cNvCxnSpPr>
              <a:cxnSpLocks/>
            </p:cNvCxnSpPr>
            <p:nvPr/>
          </p:nvCxnSpPr>
          <p:spPr>
            <a:xfrm>
              <a:off x="7135206" y="3307791"/>
              <a:ext cx="0" cy="800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C49A54-5A08-45B2-872A-B8336BFC389E}"/>
                </a:ext>
              </a:extLst>
            </p:cNvPr>
            <p:cNvCxnSpPr>
              <a:cxnSpLocks/>
            </p:cNvCxnSpPr>
            <p:nvPr/>
          </p:nvCxnSpPr>
          <p:spPr>
            <a:xfrm>
              <a:off x="7136188" y="3535140"/>
              <a:ext cx="0" cy="800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1B0A435-4583-4D94-A8C8-2C9A2A31E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953" y="3616889"/>
            <a:ext cx="672895" cy="5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539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763288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Alternative Design</a:t>
            </a:r>
          </a:p>
        </p:txBody>
      </p:sp>
    </p:spTree>
    <p:extLst>
      <p:ext uri="{BB962C8B-B14F-4D97-AF65-F5344CB8AC3E}">
        <p14:creationId xmlns:p14="http://schemas.microsoft.com/office/powerpoint/2010/main" val="2801614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B1B6F-E83D-4AEC-8D82-4F5FC24AB518}"/>
              </a:ext>
            </a:extLst>
          </p:cNvPr>
          <p:cNvGrpSpPr>
            <a:grpSpLocks noChangeAspect="1"/>
          </p:cNvGrpSpPr>
          <p:nvPr/>
        </p:nvGrpSpPr>
        <p:grpSpPr>
          <a:xfrm>
            <a:off x="4675135" y="2514600"/>
            <a:ext cx="2250084" cy="1828800"/>
            <a:chOff x="2900856" y="2819400"/>
            <a:chExt cx="1125044" cy="914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A7C617-B520-42D3-A80D-CDEFB030685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C86751-E81A-4A9C-9E73-D62E35F04F7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1DF4F9F3-CC98-45F3-A630-17F2A2EB3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2CCA770-F238-43AD-A120-3A4F18D05EA3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1712E8-DAC5-42B7-A6FD-6C3E23EF609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3AF08-0504-45F3-A211-3036FF1B56EE}"/>
              </a:ext>
            </a:extLst>
          </p:cNvPr>
          <p:cNvCxnSpPr>
            <a:cxnSpLocks/>
          </p:cNvCxnSpPr>
          <p:nvPr/>
        </p:nvCxnSpPr>
        <p:spPr>
          <a:xfrm>
            <a:off x="3812363" y="981852"/>
            <a:ext cx="0" cy="2215779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7C33D8-BA39-4C0A-B309-6EA0B35B5D5E}"/>
              </a:ext>
            </a:extLst>
          </p:cNvPr>
          <p:cNvCxnSpPr>
            <a:cxnSpLocks/>
          </p:cNvCxnSpPr>
          <p:nvPr/>
        </p:nvCxnSpPr>
        <p:spPr>
          <a:xfrm>
            <a:off x="8521700" y="3005501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3238B2-6AAE-4435-8861-0647C8B8575B}"/>
              </a:ext>
            </a:extLst>
          </p:cNvPr>
          <p:cNvCxnSpPr>
            <a:cxnSpLocks/>
          </p:cNvCxnSpPr>
          <p:nvPr/>
        </p:nvCxnSpPr>
        <p:spPr>
          <a:xfrm>
            <a:off x="6925219" y="2817554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1B0AB5-BBAD-47BC-A161-E66D7BD829AE}"/>
              </a:ext>
            </a:extLst>
          </p:cNvPr>
          <p:cNvCxnSpPr>
            <a:cxnSpLocks/>
          </p:cNvCxnSpPr>
          <p:nvPr/>
        </p:nvCxnSpPr>
        <p:spPr>
          <a:xfrm flipV="1">
            <a:off x="7346506" y="2057400"/>
            <a:ext cx="0" cy="760154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C057D1-F00B-4378-A129-3AFC730F4DE1}"/>
              </a:ext>
            </a:extLst>
          </p:cNvPr>
          <p:cNvCxnSpPr>
            <a:cxnSpLocks/>
          </p:cNvCxnSpPr>
          <p:nvPr/>
        </p:nvCxnSpPr>
        <p:spPr>
          <a:xfrm>
            <a:off x="3340100" y="2057400"/>
            <a:ext cx="40064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8F666BC-7ECB-4009-B735-4836F9A631F6}"/>
              </a:ext>
            </a:extLst>
          </p:cNvPr>
          <p:cNvSpPr txBox="1"/>
          <p:nvPr/>
        </p:nvSpPr>
        <p:spPr>
          <a:xfrm>
            <a:off x="4189893" y="135600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(Q</a:t>
            </a:r>
            <a:r>
              <a:rPr lang="en-US" sz="3200" baseline="-250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6569BC7F-9417-4511-AAA9-B8DDA3B2ED24}"/>
              </a:ext>
            </a:extLst>
          </p:cNvPr>
          <p:cNvSpPr/>
          <p:nvPr/>
        </p:nvSpPr>
        <p:spPr>
          <a:xfrm rot="5400000">
            <a:off x="3931854" y="2525294"/>
            <a:ext cx="914400" cy="6080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2×1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7154-C49C-4CBE-BDC0-C2777B6FD052}"/>
              </a:ext>
            </a:extLst>
          </p:cNvPr>
          <p:cNvCxnSpPr>
            <a:cxnSpLocks/>
          </p:cNvCxnSpPr>
          <p:nvPr/>
        </p:nvCxnSpPr>
        <p:spPr>
          <a:xfrm>
            <a:off x="3812363" y="3197631"/>
            <a:ext cx="272654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1D596F-307F-4688-B237-5BB5E15B9351}"/>
              </a:ext>
            </a:extLst>
          </p:cNvPr>
          <p:cNvCxnSpPr>
            <a:cxnSpLocks/>
          </p:cNvCxnSpPr>
          <p:nvPr/>
        </p:nvCxnSpPr>
        <p:spPr>
          <a:xfrm>
            <a:off x="3340100" y="2535601"/>
            <a:ext cx="74491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00612D-16BF-4D0A-B33A-EC88F1555DF6}"/>
              </a:ext>
            </a:extLst>
          </p:cNvPr>
          <p:cNvCxnSpPr>
            <a:cxnSpLocks/>
          </p:cNvCxnSpPr>
          <p:nvPr/>
        </p:nvCxnSpPr>
        <p:spPr>
          <a:xfrm flipV="1">
            <a:off x="3340100" y="2043777"/>
            <a:ext cx="0" cy="470823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B5830A-490D-469D-AC78-2B5D1F8849F6}"/>
              </a:ext>
            </a:extLst>
          </p:cNvPr>
          <p:cNvCxnSpPr>
            <a:cxnSpLocks/>
          </p:cNvCxnSpPr>
          <p:nvPr/>
        </p:nvCxnSpPr>
        <p:spPr>
          <a:xfrm>
            <a:off x="4414454" y="4593001"/>
            <a:ext cx="41072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D38ECC-4BE9-4FB2-A237-17CBBEDF7419}"/>
              </a:ext>
            </a:extLst>
          </p:cNvPr>
          <p:cNvCxnSpPr>
            <a:cxnSpLocks/>
          </p:cNvCxnSpPr>
          <p:nvPr/>
        </p:nvCxnSpPr>
        <p:spPr>
          <a:xfrm flipV="1">
            <a:off x="8534400" y="3005501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1F200A-7ABC-4AE8-81CF-69E9489E90DC}"/>
              </a:ext>
            </a:extLst>
          </p:cNvPr>
          <p:cNvCxnSpPr>
            <a:cxnSpLocks/>
          </p:cNvCxnSpPr>
          <p:nvPr/>
        </p:nvCxnSpPr>
        <p:spPr>
          <a:xfrm flipV="1">
            <a:off x="4414454" y="3197631"/>
            <a:ext cx="0" cy="139537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62E09D-3BD5-40F5-90DA-48F83E590051}"/>
              </a:ext>
            </a:extLst>
          </p:cNvPr>
          <p:cNvSpPr txBox="1"/>
          <p:nvPr/>
        </p:nvSpPr>
        <p:spPr>
          <a:xfrm>
            <a:off x="4393976" y="3156528"/>
            <a:ext cx="65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</a:t>
            </a:r>
            <a:r>
              <a:rPr lang="en-US" sz="18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41AB82-89B8-49CC-A021-9CC298759416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ADCD18-7CC5-4BFB-A1C6-B7E1147DF427}"/>
              </a:ext>
            </a:extLst>
          </p:cNvPr>
          <p:cNvSpPr txBox="1"/>
          <p:nvPr/>
        </p:nvSpPr>
        <p:spPr>
          <a:xfrm>
            <a:off x="7540916" y="223277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 (S)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BC4664-97AF-41D9-9E91-7EDFD8223A3F}"/>
              </a:ext>
            </a:extLst>
          </p:cNvPr>
          <p:cNvSpPr txBox="1"/>
          <p:nvPr/>
        </p:nvSpPr>
        <p:spPr>
          <a:xfrm>
            <a:off x="5552222" y="2829331"/>
            <a:ext cx="1082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7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7200" baseline="-25000" dirty="0"/>
          </a:p>
        </p:txBody>
      </p:sp>
    </p:spTree>
    <p:extLst>
      <p:ext uri="{BB962C8B-B14F-4D97-AF65-F5344CB8AC3E}">
        <p14:creationId xmlns:p14="http://schemas.microsoft.com/office/powerpoint/2010/main" val="2553641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5BFB6F-6CC1-4794-BCC8-99B4E9C2D717}"/>
              </a:ext>
            </a:extLst>
          </p:cNvPr>
          <p:cNvSpPr/>
          <p:nvPr/>
        </p:nvSpPr>
        <p:spPr>
          <a:xfrm>
            <a:off x="3402850" y="2732700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A624689-CD32-4B70-AC26-A524C81203F9}"/>
              </a:ext>
            </a:extLst>
          </p:cNvPr>
          <p:cNvSpPr/>
          <p:nvPr/>
        </p:nvSpPr>
        <p:spPr>
          <a:xfrm>
            <a:off x="6925219" y="4870541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B1B6F-E83D-4AEC-8D82-4F5FC24AB518}"/>
              </a:ext>
            </a:extLst>
          </p:cNvPr>
          <p:cNvGrpSpPr>
            <a:grpSpLocks noChangeAspect="1"/>
          </p:cNvGrpSpPr>
          <p:nvPr/>
        </p:nvGrpSpPr>
        <p:grpSpPr>
          <a:xfrm>
            <a:off x="4675135" y="2514600"/>
            <a:ext cx="2250084" cy="1828800"/>
            <a:chOff x="2900856" y="2819400"/>
            <a:chExt cx="1125044" cy="914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A7C617-B520-42D3-A80D-CDEFB030685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C86751-E81A-4A9C-9E73-D62E35F04F7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1DF4F9F3-CC98-45F3-A630-17F2A2EB3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2CCA770-F238-43AD-A120-3A4F18D05EA3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1712E8-DAC5-42B7-A6FD-6C3E23EF609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3AF08-0504-45F3-A211-3036FF1B56EE}"/>
              </a:ext>
            </a:extLst>
          </p:cNvPr>
          <p:cNvCxnSpPr>
            <a:cxnSpLocks/>
          </p:cNvCxnSpPr>
          <p:nvPr/>
        </p:nvCxnSpPr>
        <p:spPr>
          <a:xfrm>
            <a:off x="3812363" y="981852"/>
            <a:ext cx="0" cy="643748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7C33D8-BA39-4C0A-B309-6EA0B35B5D5E}"/>
              </a:ext>
            </a:extLst>
          </p:cNvPr>
          <p:cNvCxnSpPr>
            <a:cxnSpLocks/>
          </p:cNvCxnSpPr>
          <p:nvPr/>
        </p:nvCxnSpPr>
        <p:spPr>
          <a:xfrm>
            <a:off x="8521700" y="3005501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3238B2-6AAE-4435-8861-0647C8B8575B}"/>
              </a:ext>
            </a:extLst>
          </p:cNvPr>
          <p:cNvCxnSpPr>
            <a:cxnSpLocks/>
          </p:cNvCxnSpPr>
          <p:nvPr/>
        </p:nvCxnSpPr>
        <p:spPr>
          <a:xfrm>
            <a:off x="6925219" y="2817554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1B0AB5-BBAD-47BC-A161-E66D7BD829AE}"/>
              </a:ext>
            </a:extLst>
          </p:cNvPr>
          <p:cNvCxnSpPr>
            <a:cxnSpLocks/>
          </p:cNvCxnSpPr>
          <p:nvPr/>
        </p:nvCxnSpPr>
        <p:spPr>
          <a:xfrm flipH="1" flipV="1">
            <a:off x="7346507" y="2057400"/>
            <a:ext cx="20405" cy="3270341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C057D1-F00B-4378-A129-3AFC730F4DE1}"/>
              </a:ext>
            </a:extLst>
          </p:cNvPr>
          <p:cNvCxnSpPr>
            <a:cxnSpLocks/>
          </p:cNvCxnSpPr>
          <p:nvPr/>
        </p:nvCxnSpPr>
        <p:spPr>
          <a:xfrm>
            <a:off x="3340100" y="2057400"/>
            <a:ext cx="40064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6569BC7F-9417-4511-AAA9-B8DDA3B2ED24}"/>
              </a:ext>
            </a:extLst>
          </p:cNvPr>
          <p:cNvSpPr/>
          <p:nvPr/>
        </p:nvSpPr>
        <p:spPr>
          <a:xfrm rot="5400000">
            <a:off x="3931854" y="2525294"/>
            <a:ext cx="914400" cy="6080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2×1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7154-C49C-4CBE-BDC0-C2777B6FD052}"/>
              </a:ext>
            </a:extLst>
          </p:cNvPr>
          <p:cNvCxnSpPr>
            <a:cxnSpLocks/>
          </p:cNvCxnSpPr>
          <p:nvPr/>
        </p:nvCxnSpPr>
        <p:spPr>
          <a:xfrm>
            <a:off x="3812363" y="3197631"/>
            <a:ext cx="27265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1D596F-307F-4688-B237-5BB5E15B9351}"/>
              </a:ext>
            </a:extLst>
          </p:cNvPr>
          <p:cNvCxnSpPr>
            <a:cxnSpLocks/>
          </p:cNvCxnSpPr>
          <p:nvPr/>
        </p:nvCxnSpPr>
        <p:spPr>
          <a:xfrm>
            <a:off x="3340100" y="2535601"/>
            <a:ext cx="74491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00612D-16BF-4D0A-B33A-EC88F1555DF6}"/>
              </a:ext>
            </a:extLst>
          </p:cNvPr>
          <p:cNvCxnSpPr>
            <a:cxnSpLocks/>
          </p:cNvCxnSpPr>
          <p:nvPr/>
        </p:nvCxnSpPr>
        <p:spPr>
          <a:xfrm flipV="1">
            <a:off x="3340100" y="2043777"/>
            <a:ext cx="0" cy="470823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B5830A-490D-469D-AC78-2B5D1F8849F6}"/>
              </a:ext>
            </a:extLst>
          </p:cNvPr>
          <p:cNvCxnSpPr>
            <a:cxnSpLocks/>
          </p:cNvCxnSpPr>
          <p:nvPr/>
        </p:nvCxnSpPr>
        <p:spPr>
          <a:xfrm>
            <a:off x="4414454" y="4593001"/>
            <a:ext cx="41072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D38ECC-4BE9-4FB2-A237-17CBBEDF7419}"/>
              </a:ext>
            </a:extLst>
          </p:cNvPr>
          <p:cNvCxnSpPr>
            <a:cxnSpLocks/>
          </p:cNvCxnSpPr>
          <p:nvPr/>
        </p:nvCxnSpPr>
        <p:spPr>
          <a:xfrm flipV="1">
            <a:off x="8534400" y="3005501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1F200A-7ABC-4AE8-81CF-69E9489E90DC}"/>
              </a:ext>
            </a:extLst>
          </p:cNvPr>
          <p:cNvCxnSpPr>
            <a:cxnSpLocks/>
          </p:cNvCxnSpPr>
          <p:nvPr/>
        </p:nvCxnSpPr>
        <p:spPr>
          <a:xfrm flipV="1">
            <a:off x="4414454" y="3197631"/>
            <a:ext cx="0" cy="139537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62E09D-3BD5-40F5-90DA-48F83E590051}"/>
              </a:ext>
            </a:extLst>
          </p:cNvPr>
          <p:cNvSpPr txBox="1"/>
          <p:nvPr/>
        </p:nvSpPr>
        <p:spPr>
          <a:xfrm>
            <a:off x="4393976" y="3156528"/>
            <a:ext cx="65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</a:t>
            </a:r>
            <a:r>
              <a:rPr lang="en-US" sz="18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9E6589-35F4-431D-818B-B8BF293A551B}"/>
              </a:ext>
            </a:extLst>
          </p:cNvPr>
          <p:cNvCxnSpPr>
            <a:cxnSpLocks/>
          </p:cNvCxnSpPr>
          <p:nvPr/>
        </p:nvCxnSpPr>
        <p:spPr>
          <a:xfrm flipH="1">
            <a:off x="926748" y="4200481"/>
            <a:ext cx="1377685" cy="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FBFBC6-A2DE-4B90-AE9A-6FA45709C1F9}"/>
              </a:ext>
            </a:extLst>
          </p:cNvPr>
          <p:cNvSpPr txBox="1"/>
          <p:nvPr/>
        </p:nvSpPr>
        <p:spPr>
          <a:xfrm>
            <a:off x="883748" y="4343400"/>
            <a:ext cx="36384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0: Read(R)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1: Write(W)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287726-6A0B-4400-907A-62FA46E113E5}"/>
              </a:ext>
            </a:extLst>
          </p:cNvPr>
          <p:cNvSpPr txBox="1"/>
          <p:nvPr/>
        </p:nvSpPr>
        <p:spPr>
          <a:xfrm>
            <a:off x="5552222" y="2829331"/>
            <a:ext cx="1082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7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72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2CC3C6-6742-4964-BB8A-DF148841A485}"/>
              </a:ext>
            </a:extLst>
          </p:cNvPr>
          <p:cNvSpPr txBox="1"/>
          <p:nvPr/>
        </p:nvSpPr>
        <p:spPr>
          <a:xfrm>
            <a:off x="4189893" y="135600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(Q</a:t>
            </a:r>
            <a:r>
              <a:rPr lang="en-US" sz="3200" baseline="-250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5AA95E-A18B-43A9-9E6F-9976101D0A0D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91310D-7B28-4FC0-B76B-B603BF4D19C6}"/>
              </a:ext>
            </a:extLst>
          </p:cNvPr>
          <p:cNvSpPr txBox="1"/>
          <p:nvPr/>
        </p:nvSpPr>
        <p:spPr>
          <a:xfrm>
            <a:off x="7540916" y="223277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 (S)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8861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5BFB6F-6CC1-4794-BCC8-99B4E9C2D717}"/>
              </a:ext>
            </a:extLst>
          </p:cNvPr>
          <p:cNvSpPr/>
          <p:nvPr/>
        </p:nvSpPr>
        <p:spPr>
          <a:xfrm>
            <a:off x="3768395" y="2113082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DBDEF5-02DA-4095-8E6A-962F10E479A7}"/>
              </a:ext>
            </a:extLst>
          </p:cNvPr>
          <p:cNvSpPr/>
          <p:nvPr/>
        </p:nvSpPr>
        <p:spPr>
          <a:xfrm>
            <a:off x="10215821" y="2079198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B10F1B6-53F6-4AD5-B807-231E0A44B58F}"/>
              </a:ext>
            </a:extLst>
          </p:cNvPr>
          <p:cNvSpPr/>
          <p:nvPr/>
        </p:nvSpPr>
        <p:spPr>
          <a:xfrm>
            <a:off x="7456781" y="4940810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B1B6F-E83D-4AEC-8D82-4F5FC24AB518}"/>
              </a:ext>
            </a:extLst>
          </p:cNvPr>
          <p:cNvGrpSpPr>
            <a:grpSpLocks noChangeAspect="1"/>
          </p:cNvGrpSpPr>
          <p:nvPr/>
        </p:nvGrpSpPr>
        <p:grpSpPr>
          <a:xfrm>
            <a:off x="5348235" y="2525832"/>
            <a:ext cx="2250084" cy="1828800"/>
            <a:chOff x="2900856" y="2819400"/>
            <a:chExt cx="1125044" cy="914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A7C617-B520-42D3-A80D-CDEFB030685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C86751-E81A-4A9C-9E73-D62E35F04F7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1DF4F9F3-CC98-45F3-A630-17F2A2EB3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2CCA770-F238-43AD-A120-3A4F18D05EA3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1712E8-DAC5-42B7-A6FD-6C3E23EF609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3AF08-0504-45F3-A211-3036FF1B56EE}"/>
              </a:ext>
            </a:extLst>
          </p:cNvPr>
          <p:cNvCxnSpPr>
            <a:cxnSpLocks/>
          </p:cNvCxnSpPr>
          <p:nvPr/>
        </p:nvCxnSpPr>
        <p:spPr>
          <a:xfrm>
            <a:off x="3915227" y="981852"/>
            <a:ext cx="0" cy="643748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7C33D8-BA39-4C0A-B309-6EA0B35B5D5E}"/>
              </a:ext>
            </a:extLst>
          </p:cNvPr>
          <p:cNvCxnSpPr>
            <a:cxnSpLocks/>
          </p:cNvCxnSpPr>
          <p:nvPr/>
        </p:nvCxnSpPr>
        <p:spPr>
          <a:xfrm>
            <a:off x="9194800" y="3016733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3238B2-6AAE-4435-8861-0647C8B8575B}"/>
              </a:ext>
            </a:extLst>
          </p:cNvPr>
          <p:cNvCxnSpPr>
            <a:cxnSpLocks/>
          </p:cNvCxnSpPr>
          <p:nvPr/>
        </p:nvCxnSpPr>
        <p:spPr>
          <a:xfrm>
            <a:off x="7598319" y="2828786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1B0AB5-BBAD-47BC-A161-E66D7BD829AE}"/>
              </a:ext>
            </a:extLst>
          </p:cNvPr>
          <p:cNvCxnSpPr>
            <a:cxnSpLocks/>
          </p:cNvCxnSpPr>
          <p:nvPr/>
        </p:nvCxnSpPr>
        <p:spPr>
          <a:xfrm flipV="1">
            <a:off x="8019606" y="2068632"/>
            <a:ext cx="0" cy="760154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C057D1-F00B-4378-A129-3AFC730F4DE1}"/>
              </a:ext>
            </a:extLst>
          </p:cNvPr>
          <p:cNvCxnSpPr>
            <a:cxnSpLocks/>
          </p:cNvCxnSpPr>
          <p:nvPr/>
        </p:nvCxnSpPr>
        <p:spPr>
          <a:xfrm>
            <a:off x="4013200" y="2068632"/>
            <a:ext cx="40064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6569BC7F-9417-4511-AAA9-B8DDA3B2ED24}"/>
              </a:ext>
            </a:extLst>
          </p:cNvPr>
          <p:cNvSpPr/>
          <p:nvPr/>
        </p:nvSpPr>
        <p:spPr>
          <a:xfrm rot="5400000">
            <a:off x="4604954" y="2536526"/>
            <a:ext cx="914400" cy="6080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2×1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7154-C49C-4CBE-BDC0-C2777B6FD052}"/>
              </a:ext>
            </a:extLst>
          </p:cNvPr>
          <p:cNvCxnSpPr>
            <a:cxnSpLocks/>
          </p:cNvCxnSpPr>
          <p:nvPr/>
        </p:nvCxnSpPr>
        <p:spPr>
          <a:xfrm>
            <a:off x="4485463" y="3208863"/>
            <a:ext cx="27265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1D596F-307F-4688-B237-5BB5E15B9351}"/>
              </a:ext>
            </a:extLst>
          </p:cNvPr>
          <p:cNvCxnSpPr>
            <a:cxnSpLocks/>
          </p:cNvCxnSpPr>
          <p:nvPr/>
        </p:nvCxnSpPr>
        <p:spPr>
          <a:xfrm>
            <a:off x="4013200" y="2546833"/>
            <a:ext cx="74491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00612D-16BF-4D0A-B33A-EC88F1555DF6}"/>
              </a:ext>
            </a:extLst>
          </p:cNvPr>
          <p:cNvCxnSpPr>
            <a:cxnSpLocks/>
          </p:cNvCxnSpPr>
          <p:nvPr/>
        </p:nvCxnSpPr>
        <p:spPr>
          <a:xfrm flipV="1">
            <a:off x="4013200" y="2055009"/>
            <a:ext cx="0" cy="470823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B5830A-490D-469D-AC78-2B5D1F8849F6}"/>
              </a:ext>
            </a:extLst>
          </p:cNvPr>
          <p:cNvCxnSpPr>
            <a:cxnSpLocks/>
          </p:cNvCxnSpPr>
          <p:nvPr/>
        </p:nvCxnSpPr>
        <p:spPr>
          <a:xfrm>
            <a:off x="5087554" y="4604233"/>
            <a:ext cx="41072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D38ECC-4BE9-4FB2-A237-17CBBEDF7419}"/>
              </a:ext>
            </a:extLst>
          </p:cNvPr>
          <p:cNvCxnSpPr>
            <a:cxnSpLocks/>
          </p:cNvCxnSpPr>
          <p:nvPr/>
        </p:nvCxnSpPr>
        <p:spPr>
          <a:xfrm flipV="1">
            <a:off x="9207500" y="3016733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1F200A-7ABC-4AE8-81CF-69E9489E90DC}"/>
              </a:ext>
            </a:extLst>
          </p:cNvPr>
          <p:cNvCxnSpPr>
            <a:cxnSpLocks/>
          </p:cNvCxnSpPr>
          <p:nvPr/>
        </p:nvCxnSpPr>
        <p:spPr>
          <a:xfrm flipV="1">
            <a:off x="5087554" y="3208863"/>
            <a:ext cx="0" cy="139537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62E09D-3BD5-40F5-90DA-48F83E590051}"/>
              </a:ext>
            </a:extLst>
          </p:cNvPr>
          <p:cNvSpPr txBox="1"/>
          <p:nvPr/>
        </p:nvSpPr>
        <p:spPr>
          <a:xfrm>
            <a:off x="5067076" y="3167760"/>
            <a:ext cx="65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</a:t>
            </a:r>
            <a:r>
              <a:rPr lang="en-US" sz="18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9E6589-35F4-431D-818B-B8BF293A551B}"/>
              </a:ext>
            </a:extLst>
          </p:cNvPr>
          <p:cNvCxnSpPr>
            <a:cxnSpLocks/>
          </p:cNvCxnSpPr>
          <p:nvPr/>
        </p:nvCxnSpPr>
        <p:spPr>
          <a:xfrm flipH="1">
            <a:off x="1599848" y="4211713"/>
            <a:ext cx="1377685" cy="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AF9DF6-82D2-4141-88EE-740FAA2B30CC}"/>
              </a:ext>
            </a:extLst>
          </p:cNvPr>
          <p:cNvCxnSpPr>
            <a:cxnSpLocks/>
          </p:cNvCxnSpPr>
          <p:nvPr/>
        </p:nvCxnSpPr>
        <p:spPr>
          <a:xfrm flipH="1" flipV="1">
            <a:off x="8019607" y="2068632"/>
            <a:ext cx="20405" cy="3270341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2074267-AADE-4268-AB02-C281F18047B1}"/>
              </a:ext>
            </a:extLst>
          </p:cNvPr>
          <p:cNvSpPr txBox="1"/>
          <p:nvPr/>
        </p:nvSpPr>
        <p:spPr>
          <a:xfrm>
            <a:off x="8512719" y="4741942"/>
            <a:ext cx="4707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Output=0</a:t>
            </a:r>
          </a:p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 does not matter!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9442E7-4902-41F8-83C5-BAD4E1CF1EBA}"/>
              </a:ext>
            </a:extLst>
          </p:cNvPr>
          <p:cNvSpPr txBox="1"/>
          <p:nvPr/>
        </p:nvSpPr>
        <p:spPr>
          <a:xfrm>
            <a:off x="-807817" y="2055009"/>
            <a:ext cx="4707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Store</a:t>
            </a:r>
          </a:p>
          <a:p>
            <a:pPr lvl="0" algn="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 does not matter!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8DEB0-D5EA-445F-A42E-3AF474E5E7B4}"/>
              </a:ext>
            </a:extLst>
          </p:cNvPr>
          <p:cNvSpPr txBox="1"/>
          <p:nvPr/>
        </p:nvSpPr>
        <p:spPr>
          <a:xfrm>
            <a:off x="6328581" y="2812772"/>
            <a:ext cx="1082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7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7200" baseline="-25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61BC32-801C-41D1-9825-6AE5F6B0164F}"/>
              </a:ext>
            </a:extLst>
          </p:cNvPr>
          <p:cNvSpPr txBox="1"/>
          <p:nvPr/>
        </p:nvSpPr>
        <p:spPr>
          <a:xfrm>
            <a:off x="883748" y="4343400"/>
            <a:ext cx="36384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0: Read(R)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1: Write(W)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AAA37A-28E2-4C72-A407-9C13EBACBE9D}"/>
              </a:ext>
            </a:extLst>
          </p:cNvPr>
          <p:cNvSpPr txBox="1"/>
          <p:nvPr/>
        </p:nvSpPr>
        <p:spPr>
          <a:xfrm>
            <a:off x="4522233" y="1432133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(Q</a:t>
            </a:r>
            <a:r>
              <a:rPr lang="en-US" sz="3200" baseline="-250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CC28D1-0BC1-457B-B67B-D5077804E5D5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4829A0-464C-4309-B0E1-0A26C01073F5}"/>
              </a:ext>
            </a:extLst>
          </p:cNvPr>
          <p:cNvSpPr txBox="1"/>
          <p:nvPr/>
        </p:nvSpPr>
        <p:spPr>
          <a:xfrm>
            <a:off x="8255491" y="229424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 (S)=0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26344-F489-429C-BACE-FB03467D9D85}"/>
              </a:ext>
            </a:extLst>
          </p:cNvPr>
          <p:cNvSpPr txBox="1"/>
          <p:nvPr/>
        </p:nvSpPr>
        <p:spPr>
          <a:xfrm rot="5400000">
            <a:off x="7598305" y="5008905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57EC7B-2951-470E-8C71-07281DAC8FC4}"/>
              </a:ext>
            </a:extLst>
          </p:cNvPr>
          <p:cNvCxnSpPr>
            <a:cxnSpLocks/>
          </p:cNvCxnSpPr>
          <p:nvPr/>
        </p:nvCxnSpPr>
        <p:spPr>
          <a:xfrm flipV="1">
            <a:off x="7928437" y="4619077"/>
            <a:ext cx="0" cy="75566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04597F-43CA-4E7A-B06A-3AA4520624B4}"/>
              </a:ext>
            </a:extLst>
          </p:cNvPr>
          <p:cNvCxnSpPr>
            <a:cxnSpLocks/>
          </p:cNvCxnSpPr>
          <p:nvPr/>
        </p:nvCxnSpPr>
        <p:spPr>
          <a:xfrm flipH="1" flipV="1">
            <a:off x="7946127" y="5791801"/>
            <a:ext cx="2" cy="740624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163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E45B3404-73A4-46D1-86D6-6AB87709DD03}"/>
              </a:ext>
            </a:extLst>
          </p:cNvPr>
          <p:cNvSpPr/>
          <p:nvPr/>
        </p:nvSpPr>
        <p:spPr>
          <a:xfrm>
            <a:off x="7471237" y="5077867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5BFB6F-6CC1-4794-BCC8-99B4E9C2D717}"/>
              </a:ext>
            </a:extLst>
          </p:cNvPr>
          <p:cNvSpPr/>
          <p:nvPr/>
        </p:nvSpPr>
        <p:spPr>
          <a:xfrm>
            <a:off x="4036827" y="2733102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DBDEF5-02DA-4095-8E6A-962F10E479A7}"/>
              </a:ext>
            </a:extLst>
          </p:cNvPr>
          <p:cNvSpPr/>
          <p:nvPr/>
        </p:nvSpPr>
        <p:spPr>
          <a:xfrm>
            <a:off x="10215821" y="2079198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B10F1B6-53F6-4AD5-B807-231E0A44B58F}"/>
              </a:ext>
            </a:extLst>
          </p:cNvPr>
          <p:cNvSpPr/>
          <p:nvPr/>
        </p:nvSpPr>
        <p:spPr>
          <a:xfrm>
            <a:off x="2464489" y="3700721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B1B6F-E83D-4AEC-8D82-4F5FC24AB518}"/>
              </a:ext>
            </a:extLst>
          </p:cNvPr>
          <p:cNvGrpSpPr>
            <a:grpSpLocks noChangeAspect="1"/>
          </p:cNvGrpSpPr>
          <p:nvPr/>
        </p:nvGrpSpPr>
        <p:grpSpPr>
          <a:xfrm>
            <a:off x="5348235" y="2525832"/>
            <a:ext cx="2250084" cy="1828800"/>
            <a:chOff x="2900856" y="2819400"/>
            <a:chExt cx="1125044" cy="914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A7C617-B520-42D3-A80D-CDEFB0306856}"/>
                </a:ext>
              </a:extLst>
            </p:cNvPr>
            <p:cNvGrpSpPr/>
            <p:nvPr/>
          </p:nvGrpSpPr>
          <p:grpSpPr>
            <a:xfrm>
              <a:off x="2900856" y="2819400"/>
              <a:ext cx="1125044" cy="914400"/>
              <a:chOff x="2900856" y="2819400"/>
              <a:chExt cx="1125044" cy="9144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C86751-E81A-4A9C-9E73-D62E35F04F7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1DF4F9F3-CC98-45F3-A630-17F2A2EB3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2CCA770-F238-43AD-A120-3A4F18D05EA3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>
                <a:off x="2900856" y="3520441"/>
                <a:ext cx="2106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1712E8-DAC5-42B7-A6FD-6C3E23EF609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3AF08-0504-45F3-A211-3036FF1B56EE}"/>
              </a:ext>
            </a:extLst>
          </p:cNvPr>
          <p:cNvCxnSpPr>
            <a:cxnSpLocks/>
          </p:cNvCxnSpPr>
          <p:nvPr/>
        </p:nvCxnSpPr>
        <p:spPr>
          <a:xfrm>
            <a:off x="4485463" y="993084"/>
            <a:ext cx="0" cy="643748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7C33D8-BA39-4C0A-B309-6EA0B35B5D5E}"/>
              </a:ext>
            </a:extLst>
          </p:cNvPr>
          <p:cNvCxnSpPr>
            <a:cxnSpLocks/>
          </p:cNvCxnSpPr>
          <p:nvPr/>
        </p:nvCxnSpPr>
        <p:spPr>
          <a:xfrm>
            <a:off x="9194800" y="3016733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3238B2-6AAE-4435-8861-0647C8B8575B}"/>
              </a:ext>
            </a:extLst>
          </p:cNvPr>
          <p:cNvCxnSpPr>
            <a:cxnSpLocks/>
          </p:cNvCxnSpPr>
          <p:nvPr/>
        </p:nvCxnSpPr>
        <p:spPr>
          <a:xfrm>
            <a:off x="7598319" y="2828786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1B0AB5-BBAD-47BC-A161-E66D7BD829AE}"/>
              </a:ext>
            </a:extLst>
          </p:cNvPr>
          <p:cNvCxnSpPr>
            <a:cxnSpLocks/>
          </p:cNvCxnSpPr>
          <p:nvPr/>
        </p:nvCxnSpPr>
        <p:spPr>
          <a:xfrm flipV="1">
            <a:off x="8019606" y="2068632"/>
            <a:ext cx="0" cy="760154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C057D1-F00B-4378-A129-3AFC730F4DE1}"/>
              </a:ext>
            </a:extLst>
          </p:cNvPr>
          <p:cNvCxnSpPr>
            <a:cxnSpLocks/>
          </p:cNvCxnSpPr>
          <p:nvPr/>
        </p:nvCxnSpPr>
        <p:spPr>
          <a:xfrm>
            <a:off x="4013200" y="2068632"/>
            <a:ext cx="40064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6569BC7F-9417-4511-AAA9-B8DDA3B2ED24}"/>
              </a:ext>
            </a:extLst>
          </p:cNvPr>
          <p:cNvSpPr/>
          <p:nvPr/>
        </p:nvSpPr>
        <p:spPr>
          <a:xfrm rot="5400000">
            <a:off x="4604954" y="2536526"/>
            <a:ext cx="914400" cy="6080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2×1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7154-C49C-4CBE-BDC0-C2777B6FD052}"/>
              </a:ext>
            </a:extLst>
          </p:cNvPr>
          <p:cNvCxnSpPr>
            <a:cxnSpLocks/>
          </p:cNvCxnSpPr>
          <p:nvPr/>
        </p:nvCxnSpPr>
        <p:spPr>
          <a:xfrm>
            <a:off x="4485463" y="3208863"/>
            <a:ext cx="27265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1D596F-307F-4688-B237-5BB5E15B9351}"/>
              </a:ext>
            </a:extLst>
          </p:cNvPr>
          <p:cNvCxnSpPr>
            <a:cxnSpLocks/>
          </p:cNvCxnSpPr>
          <p:nvPr/>
        </p:nvCxnSpPr>
        <p:spPr>
          <a:xfrm>
            <a:off x="4013200" y="2546833"/>
            <a:ext cx="74491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00612D-16BF-4D0A-B33A-EC88F1555DF6}"/>
              </a:ext>
            </a:extLst>
          </p:cNvPr>
          <p:cNvCxnSpPr>
            <a:cxnSpLocks/>
          </p:cNvCxnSpPr>
          <p:nvPr/>
        </p:nvCxnSpPr>
        <p:spPr>
          <a:xfrm flipV="1">
            <a:off x="4013200" y="2055009"/>
            <a:ext cx="0" cy="470823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B5830A-490D-469D-AC78-2B5D1F8849F6}"/>
              </a:ext>
            </a:extLst>
          </p:cNvPr>
          <p:cNvCxnSpPr>
            <a:cxnSpLocks/>
          </p:cNvCxnSpPr>
          <p:nvPr/>
        </p:nvCxnSpPr>
        <p:spPr>
          <a:xfrm>
            <a:off x="5087554" y="4604233"/>
            <a:ext cx="41072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D38ECC-4BE9-4FB2-A237-17CBBEDF7419}"/>
              </a:ext>
            </a:extLst>
          </p:cNvPr>
          <p:cNvCxnSpPr>
            <a:cxnSpLocks/>
          </p:cNvCxnSpPr>
          <p:nvPr/>
        </p:nvCxnSpPr>
        <p:spPr>
          <a:xfrm flipV="1">
            <a:off x="9207500" y="3016733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1F200A-7ABC-4AE8-81CF-69E9489E90DC}"/>
              </a:ext>
            </a:extLst>
          </p:cNvPr>
          <p:cNvCxnSpPr>
            <a:cxnSpLocks/>
          </p:cNvCxnSpPr>
          <p:nvPr/>
        </p:nvCxnSpPr>
        <p:spPr>
          <a:xfrm flipV="1">
            <a:off x="5087554" y="3208863"/>
            <a:ext cx="0" cy="139537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62E09D-3BD5-40F5-90DA-48F83E590051}"/>
              </a:ext>
            </a:extLst>
          </p:cNvPr>
          <p:cNvSpPr txBox="1"/>
          <p:nvPr/>
        </p:nvSpPr>
        <p:spPr>
          <a:xfrm>
            <a:off x="5067076" y="3167760"/>
            <a:ext cx="65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</a:t>
            </a:r>
            <a:r>
              <a:rPr lang="en-US" sz="18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9E6589-35F4-431D-818B-B8BF293A551B}"/>
              </a:ext>
            </a:extLst>
          </p:cNvPr>
          <p:cNvCxnSpPr>
            <a:cxnSpLocks/>
          </p:cNvCxnSpPr>
          <p:nvPr/>
        </p:nvCxnSpPr>
        <p:spPr>
          <a:xfrm flipH="1">
            <a:off x="1768373" y="4131506"/>
            <a:ext cx="1377685" cy="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AF9DF6-82D2-4141-88EE-740FAA2B30CC}"/>
              </a:ext>
            </a:extLst>
          </p:cNvPr>
          <p:cNvCxnSpPr>
            <a:cxnSpLocks/>
          </p:cNvCxnSpPr>
          <p:nvPr/>
        </p:nvCxnSpPr>
        <p:spPr>
          <a:xfrm flipV="1">
            <a:off x="8015754" y="2068633"/>
            <a:ext cx="3854" cy="3306111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F15ED6-E946-4714-9428-C72D089F361B}"/>
              </a:ext>
            </a:extLst>
          </p:cNvPr>
          <p:cNvSpPr txBox="1"/>
          <p:nvPr/>
        </p:nvSpPr>
        <p:spPr>
          <a:xfrm>
            <a:off x="6248755" y="2825472"/>
            <a:ext cx="1082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7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7200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FA3C26-55C3-4A5A-9950-66E5B7EE3F58}"/>
              </a:ext>
            </a:extLst>
          </p:cNvPr>
          <p:cNvSpPr txBox="1"/>
          <p:nvPr/>
        </p:nvSpPr>
        <p:spPr>
          <a:xfrm rot="5400000">
            <a:off x="7612761" y="5027236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85FB02-A00D-4236-AFBC-C0A8DD87DAE7}"/>
              </a:ext>
            </a:extLst>
          </p:cNvPr>
          <p:cNvCxnSpPr>
            <a:cxnSpLocks/>
          </p:cNvCxnSpPr>
          <p:nvPr/>
        </p:nvCxnSpPr>
        <p:spPr>
          <a:xfrm flipH="1" flipV="1">
            <a:off x="7946127" y="5791801"/>
            <a:ext cx="2" cy="740624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28525-67B5-49E9-8BCE-759AE664D514}"/>
              </a:ext>
            </a:extLst>
          </p:cNvPr>
          <p:cNvCxnSpPr>
            <a:cxnSpLocks/>
          </p:cNvCxnSpPr>
          <p:nvPr/>
        </p:nvCxnSpPr>
        <p:spPr>
          <a:xfrm flipV="1">
            <a:off x="7928437" y="4619077"/>
            <a:ext cx="0" cy="75566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6DA26B-A301-4E92-8762-7EA0A48337E1}"/>
              </a:ext>
            </a:extLst>
          </p:cNvPr>
          <p:cNvSpPr txBox="1"/>
          <p:nvPr/>
        </p:nvSpPr>
        <p:spPr>
          <a:xfrm>
            <a:off x="4522233" y="1432133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(Q</a:t>
            </a:r>
            <a:r>
              <a:rPr lang="en-US" sz="3200" baseline="-250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F09CF-A8B7-4D07-BFEF-8A94E8454F14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015007-57C9-4CD3-93AA-E89F2CC78C00}"/>
              </a:ext>
            </a:extLst>
          </p:cNvPr>
          <p:cNvSpPr txBox="1"/>
          <p:nvPr/>
        </p:nvSpPr>
        <p:spPr>
          <a:xfrm>
            <a:off x="8255491" y="229424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 (S)=1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F741F2-42C6-4A62-8128-F2956004BE34}"/>
              </a:ext>
            </a:extLst>
          </p:cNvPr>
          <p:cNvSpPr txBox="1"/>
          <p:nvPr/>
        </p:nvSpPr>
        <p:spPr>
          <a:xfrm>
            <a:off x="883748" y="4343400"/>
            <a:ext cx="36384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0: Read(R)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1: Write(W)</a:t>
            </a:r>
          </a:p>
        </p:txBody>
      </p:sp>
    </p:spTree>
    <p:extLst>
      <p:ext uri="{BB962C8B-B14F-4D97-AF65-F5344CB8AC3E}">
        <p14:creationId xmlns:p14="http://schemas.microsoft.com/office/powerpoint/2010/main" val="319457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E45B3404-73A4-46D1-86D6-6AB87709DD03}"/>
              </a:ext>
            </a:extLst>
          </p:cNvPr>
          <p:cNvSpPr/>
          <p:nvPr/>
        </p:nvSpPr>
        <p:spPr>
          <a:xfrm>
            <a:off x="7471237" y="5077867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5BFB6F-6CC1-4794-BCC8-99B4E9C2D717}"/>
              </a:ext>
            </a:extLst>
          </p:cNvPr>
          <p:cNvSpPr/>
          <p:nvPr/>
        </p:nvSpPr>
        <p:spPr>
          <a:xfrm>
            <a:off x="3792926" y="2099351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DBDEF5-02DA-4095-8E6A-962F10E479A7}"/>
              </a:ext>
            </a:extLst>
          </p:cNvPr>
          <p:cNvSpPr/>
          <p:nvPr/>
        </p:nvSpPr>
        <p:spPr>
          <a:xfrm>
            <a:off x="10215821" y="2079198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B10F1B6-53F6-4AD5-B807-231E0A44B58F}"/>
              </a:ext>
            </a:extLst>
          </p:cNvPr>
          <p:cNvSpPr/>
          <p:nvPr/>
        </p:nvSpPr>
        <p:spPr>
          <a:xfrm>
            <a:off x="2658908" y="3654735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B1B6F-E83D-4AEC-8D82-4F5FC24AB518}"/>
              </a:ext>
            </a:extLst>
          </p:cNvPr>
          <p:cNvGrpSpPr>
            <a:grpSpLocks noChangeAspect="1"/>
          </p:cNvGrpSpPr>
          <p:nvPr/>
        </p:nvGrpSpPr>
        <p:grpSpPr>
          <a:xfrm>
            <a:off x="5366191" y="2525832"/>
            <a:ext cx="2232128" cy="1828800"/>
            <a:chOff x="2909834" y="2819400"/>
            <a:chExt cx="1116066" cy="914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A7C617-B520-42D3-A80D-CDEFB0306856}"/>
                </a:ext>
              </a:extLst>
            </p:cNvPr>
            <p:cNvGrpSpPr/>
            <p:nvPr/>
          </p:nvGrpSpPr>
          <p:grpSpPr>
            <a:xfrm>
              <a:off x="3111499" y="2819400"/>
              <a:ext cx="914401" cy="914400"/>
              <a:chOff x="3111499" y="2819400"/>
              <a:chExt cx="914401" cy="9144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C86751-E81A-4A9C-9E73-D62E35F04F7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1DF4F9F3-CC98-45F3-A630-17F2A2EB3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1712E8-DAC5-42B7-A6FD-6C3E23EF609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3AF08-0504-45F3-A211-3036FF1B56EE}"/>
              </a:ext>
            </a:extLst>
          </p:cNvPr>
          <p:cNvCxnSpPr>
            <a:cxnSpLocks/>
          </p:cNvCxnSpPr>
          <p:nvPr/>
        </p:nvCxnSpPr>
        <p:spPr>
          <a:xfrm>
            <a:off x="4485463" y="993084"/>
            <a:ext cx="0" cy="643748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7C33D8-BA39-4C0A-B309-6EA0B35B5D5E}"/>
              </a:ext>
            </a:extLst>
          </p:cNvPr>
          <p:cNvCxnSpPr>
            <a:cxnSpLocks/>
          </p:cNvCxnSpPr>
          <p:nvPr/>
        </p:nvCxnSpPr>
        <p:spPr>
          <a:xfrm>
            <a:off x="9194800" y="3016733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3238B2-6AAE-4435-8861-0647C8B8575B}"/>
              </a:ext>
            </a:extLst>
          </p:cNvPr>
          <p:cNvCxnSpPr>
            <a:cxnSpLocks/>
          </p:cNvCxnSpPr>
          <p:nvPr/>
        </p:nvCxnSpPr>
        <p:spPr>
          <a:xfrm>
            <a:off x="7598319" y="2828786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1B0AB5-BBAD-47BC-A161-E66D7BD829AE}"/>
              </a:ext>
            </a:extLst>
          </p:cNvPr>
          <p:cNvCxnSpPr>
            <a:cxnSpLocks/>
          </p:cNvCxnSpPr>
          <p:nvPr/>
        </p:nvCxnSpPr>
        <p:spPr>
          <a:xfrm flipV="1">
            <a:off x="8019606" y="2068632"/>
            <a:ext cx="0" cy="760154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C057D1-F00B-4378-A129-3AFC730F4DE1}"/>
              </a:ext>
            </a:extLst>
          </p:cNvPr>
          <p:cNvCxnSpPr>
            <a:cxnSpLocks/>
          </p:cNvCxnSpPr>
          <p:nvPr/>
        </p:nvCxnSpPr>
        <p:spPr>
          <a:xfrm>
            <a:off x="4013200" y="2068632"/>
            <a:ext cx="40064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6569BC7F-9417-4511-AAA9-B8DDA3B2ED24}"/>
              </a:ext>
            </a:extLst>
          </p:cNvPr>
          <p:cNvSpPr/>
          <p:nvPr/>
        </p:nvSpPr>
        <p:spPr>
          <a:xfrm rot="5400000">
            <a:off x="4604954" y="2536526"/>
            <a:ext cx="914400" cy="6080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2×1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7154-C49C-4CBE-BDC0-C2777B6FD052}"/>
              </a:ext>
            </a:extLst>
          </p:cNvPr>
          <p:cNvCxnSpPr>
            <a:cxnSpLocks/>
          </p:cNvCxnSpPr>
          <p:nvPr/>
        </p:nvCxnSpPr>
        <p:spPr>
          <a:xfrm>
            <a:off x="4485463" y="3208863"/>
            <a:ext cx="27265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1D596F-307F-4688-B237-5BB5E15B9351}"/>
              </a:ext>
            </a:extLst>
          </p:cNvPr>
          <p:cNvCxnSpPr>
            <a:cxnSpLocks/>
          </p:cNvCxnSpPr>
          <p:nvPr/>
        </p:nvCxnSpPr>
        <p:spPr>
          <a:xfrm>
            <a:off x="4013200" y="2546833"/>
            <a:ext cx="74491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00612D-16BF-4D0A-B33A-EC88F1555DF6}"/>
              </a:ext>
            </a:extLst>
          </p:cNvPr>
          <p:cNvCxnSpPr>
            <a:cxnSpLocks/>
          </p:cNvCxnSpPr>
          <p:nvPr/>
        </p:nvCxnSpPr>
        <p:spPr>
          <a:xfrm flipV="1">
            <a:off x="4013200" y="2055009"/>
            <a:ext cx="0" cy="470823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B5830A-490D-469D-AC78-2B5D1F8849F6}"/>
              </a:ext>
            </a:extLst>
          </p:cNvPr>
          <p:cNvCxnSpPr>
            <a:cxnSpLocks/>
          </p:cNvCxnSpPr>
          <p:nvPr/>
        </p:nvCxnSpPr>
        <p:spPr>
          <a:xfrm>
            <a:off x="5087554" y="4604233"/>
            <a:ext cx="41072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D38ECC-4BE9-4FB2-A237-17CBBEDF7419}"/>
              </a:ext>
            </a:extLst>
          </p:cNvPr>
          <p:cNvCxnSpPr>
            <a:cxnSpLocks/>
          </p:cNvCxnSpPr>
          <p:nvPr/>
        </p:nvCxnSpPr>
        <p:spPr>
          <a:xfrm flipV="1">
            <a:off x="9207500" y="3016733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1F200A-7ABC-4AE8-81CF-69E9489E90DC}"/>
              </a:ext>
            </a:extLst>
          </p:cNvPr>
          <p:cNvCxnSpPr>
            <a:cxnSpLocks/>
          </p:cNvCxnSpPr>
          <p:nvPr/>
        </p:nvCxnSpPr>
        <p:spPr>
          <a:xfrm flipV="1">
            <a:off x="5087554" y="3927914"/>
            <a:ext cx="0" cy="67631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62E09D-3BD5-40F5-90DA-48F83E590051}"/>
              </a:ext>
            </a:extLst>
          </p:cNvPr>
          <p:cNvSpPr txBox="1"/>
          <p:nvPr/>
        </p:nvSpPr>
        <p:spPr>
          <a:xfrm>
            <a:off x="5067076" y="3167760"/>
            <a:ext cx="65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</a:t>
            </a:r>
            <a:r>
              <a:rPr lang="en-US" sz="18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9E6589-35F4-431D-818B-B8BF293A551B}"/>
              </a:ext>
            </a:extLst>
          </p:cNvPr>
          <p:cNvCxnSpPr>
            <a:cxnSpLocks/>
          </p:cNvCxnSpPr>
          <p:nvPr/>
        </p:nvCxnSpPr>
        <p:spPr>
          <a:xfrm flipH="1">
            <a:off x="1768374" y="4098236"/>
            <a:ext cx="1571093" cy="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AF9DF6-82D2-4141-88EE-740FAA2B30CC}"/>
              </a:ext>
            </a:extLst>
          </p:cNvPr>
          <p:cNvCxnSpPr>
            <a:cxnSpLocks/>
          </p:cNvCxnSpPr>
          <p:nvPr/>
        </p:nvCxnSpPr>
        <p:spPr>
          <a:xfrm flipV="1">
            <a:off x="8015754" y="2068633"/>
            <a:ext cx="3854" cy="3306111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F15ED6-E946-4714-9428-C72D089F361B}"/>
              </a:ext>
            </a:extLst>
          </p:cNvPr>
          <p:cNvSpPr txBox="1"/>
          <p:nvPr/>
        </p:nvSpPr>
        <p:spPr>
          <a:xfrm>
            <a:off x="6248755" y="2825472"/>
            <a:ext cx="1082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7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7200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FA3C26-55C3-4A5A-9950-66E5B7EE3F58}"/>
              </a:ext>
            </a:extLst>
          </p:cNvPr>
          <p:cNvSpPr txBox="1"/>
          <p:nvPr/>
        </p:nvSpPr>
        <p:spPr>
          <a:xfrm rot="5400000">
            <a:off x="7612761" y="5027236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85FB02-A00D-4236-AFBC-C0A8DD87DAE7}"/>
              </a:ext>
            </a:extLst>
          </p:cNvPr>
          <p:cNvCxnSpPr>
            <a:cxnSpLocks/>
          </p:cNvCxnSpPr>
          <p:nvPr/>
        </p:nvCxnSpPr>
        <p:spPr>
          <a:xfrm flipH="1" flipV="1">
            <a:off x="7946127" y="5791801"/>
            <a:ext cx="2" cy="740624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28525-67B5-49E9-8BCE-759AE664D514}"/>
              </a:ext>
            </a:extLst>
          </p:cNvPr>
          <p:cNvCxnSpPr>
            <a:cxnSpLocks/>
          </p:cNvCxnSpPr>
          <p:nvPr/>
        </p:nvCxnSpPr>
        <p:spPr>
          <a:xfrm flipV="1">
            <a:off x="7928437" y="4619077"/>
            <a:ext cx="0" cy="75566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6DA26B-A301-4E92-8762-7EA0A48337E1}"/>
              </a:ext>
            </a:extLst>
          </p:cNvPr>
          <p:cNvSpPr txBox="1"/>
          <p:nvPr/>
        </p:nvSpPr>
        <p:spPr>
          <a:xfrm>
            <a:off x="4522233" y="1432133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(Q</a:t>
            </a:r>
            <a:r>
              <a:rPr lang="en-US" sz="3200" baseline="-250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F09CF-A8B7-4D07-BFEF-8A94E8454F14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015007-57C9-4CD3-93AA-E89F2CC78C00}"/>
              </a:ext>
            </a:extLst>
          </p:cNvPr>
          <p:cNvSpPr txBox="1"/>
          <p:nvPr/>
        </p:nvSpPr>
        <p:spPr>
          <a:xfrm>
            <a:off x="8255491" y="229424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 (S)=1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F741F2-42C6-4A62-8128-F2956004BE34}"/>
              </a:ext>
            </a:extLst>
          </p:cNvPr>
          <p:cNvSpPr txBox="1"/>
          <p:nvPr/>
        </p:nvSpPr>
        <p:spPr>
          <a:xfrm>
            <a:off x="883748" y="4343400"/>
            <a:ext cx="36384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0: Read(R)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4D3214-D004-4E35-A120-98BEB746B028}"/>
              </a:ext>
            </a:extLst>
          </p:cNvPr>
          <p:cNvCxnSpPr>
            <a:cxnSpLocks/>
          </p:cNvCxnSpPr>
          <p:nvPr/>
        </p:nvCxnSpPr>
        <p:spPr>
          <a:xfrm flipH="1">
            <a:off x="3378889" y="5077867"/>
            <a:ext cx="4457276" cy="0"/>
          </a:xfrm>
          <a:prstGeom prst="line">
            <a:avLst/>
          </a:prstGeom>
          <a:ln w="25400">
            <a:solidFill>
              <a:srgbClr val="0000FF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CB6643-306A-48F1-837E-DDCA1D5A2A2D}"/>
              </a:ext>
            </a:extLst>
          </p:cNvPr>
          <p:cNvCxnSpPr>
            <a:cxnSpLocks/>
          </p:cNvCxnSpPr>
          <p:nvPr/>
        </p:nvCxnSpPr>
        <p:spPr>
          <a:xfrm flipH="1" flipV="1">
            <a:off x="3339467" y="4098236"/>
            <a:ext cx="0" cy="1011994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18F0BC-0806-47FA-A646-840142595AF8}"/>
              </a:ext>
            </a:extLst>
          </p:cNvPr>
          <p:cNvCxnSpPr>
            <a:cxnSpLocks/>
          </p:cNvCxnSpPr>
          <p:nvPr/>
        </p:nvCxnSpPr>
        <p:spPr>
          <a:xfrm flipV="1">
            <a:off x="7806016" y="5097217"/>
            <a:ext cx="1" cy="32865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B767DA-9005-4D5E-B799-3E4EF7BB39E4}"/>
              </a:ext>
            </a:extLst>
          </p:cNvPr>
          <p:cNvGrpSpPr/>
          <p:nvPr/>
        </p:nvGrpSpPr>
        <p:grpSpPr>
          <a:xfrm rot="10800000">
            <a:off x="3971348" y="4894987"/>
            <a:ext cx="405527" cy="365760"/>
            <a:chOff x="4552465" y="5629455"/>
            <a:chExt cx="405527" cy="365760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BDB91564-F611-4E74-849D-E834960852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17458" y="5654680"/>
              <a:ext cx="365760" cy="31530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291DAE-825C-428B-B1A2-9F53FCCA9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2465" y="576661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4DC32DF-3C1C-489D-AE0B-E7BB8328210D}"/>
              </a:ext>
            </a:extLst>
          </p:cNvPr>
          <p:cNvSpPr txBox="1"/>
          <p:nvPr/>
        </p:nvSpPr>
        <p:spPr>
          <a:xfrm>
            <a:off x="8502646" y="5219391"/>
            <a:ext cx="4707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Output=Q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A85F1-7400-4C10-B288-1203A2F2FFC7}"/>
              </a:ext>
            </a:extLst>
          </p:cNvPr>
          <p:cNvSpPr txBox="1"/>
          <p:nvPr/>
        </p:nvSpPr>
        <p:spPr>
          <a:xfrm rot="16200000">
            <a:off x="4655997" y="3248054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BD86F9-E6D2-4E1D-8F63-033CA675F0C4}"/>
              </a:ext>
            </a:extLst>
          </p:cNvPr>
          <p:cNvCxnSpPr>
            <a:cxnSpLocks/>
          </p:cNvCxnSpPr>
          <p:nvPr/>
        </p:nvCxnSpPr>
        <p:spPr>
          <a:xfrm flipH="1">
            <a:off x="3339468" y="4103945"/>
            <a:ext cx="1496330" cy="6848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97D4B8B-D445-48C2-9E5B-98D22743A96E}"/>
              </a:ext>
            </a:extLst>
          </p:cNvPr>
          <p:cNvCxnSpPr>
            <a:cxnSpLocks/>
          </p:cNvCxnSpPr>
          <p:nvPr/>
        </p:nvCxnSpPr>
        <p:spPr>
          <a:xfrm flipH="1">
            <a:off x="4810398" y="3896293"/>
            <a:ext cx="4930" cy="200669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C7560C-E0E8-4713-B951-BD20396E622E}"/>
              </a:ext>
            </a:extLst>
          </p:cNvPr>
          <p:cNvCxnSpPr>
            <a:cxnSpLocks/>
          </p:cNvCxnSpPr>
          <p:nvPr/>
        </p:nvCxnSpPr>
        <p:spPr>
          <a:xfrm flipH="1" flipV="1">
            <a:off x="4998654" y="3221754"/>
            <a:ext cx="0" cy="31533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220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E45B3404-73A4-46D1-86D6-6AB87709DD03}"/>
              </a:ext>
            </a:extLst>
          </p:cNvPr>
          <p:cNvSpPr/>
          <p:nvPr/>
        </p:nvSpPr>
        <p:spPr>
          <a:xfrm>
            <a:off x="7471237" y="5077867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5BFB6F-6CC1-4794-BCC8-99B4E9C2D717}"/>
              </a:ext>
            </a:extLst>
          </p:cNvPr>
          <p:cNvSpPr/>
          <p:nvPr/>
        </p:nvSpPr>
        <p:spPr>
          <a:xfrm>
            <a:off x="4008933" y="2709499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DBDEF5-02DA-4095-8E6A-962F10E479A7}"/>
              </a:ext>
            </a:extLst>
          </p:cNvPr>
          <p:cNvSpPr/>
          <p:nvPr/>
        </p:nvSpPr>
        <p:spPr>
          <a:xfrm>
            <a:off x="10215821" y="2079198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B10F1B6-53F6-4AD5-B807-231E0A44B58F}"/>
              </a:ext>
            </a:extLst>
          </p:cNvPr>
          <p:cNvSpPr/>
          <p:nvPr/>
        </p:nvSpPr>
        <p:spPr>
          <a:xfrm>
            <a:off x="2658908" y="3654735"/>
            <a:ext cx="914400" cy="914400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B1B6F-E83D-4AEC-8D82-4F5FC24AB518}"/>
              </a:ext>
            </a:extLst>
          </p:cNvPr>
          <p:cNvGrpSpPr>
            <a:grpSpLocks noChangeAspect="1"/>
          </p:cNvGrpSpPr>
          <p:nvPr/>
        </p:nvGrpSpPr>
        <p:grpSpPr>
          <a:xfrm>
            <a:off x="5366191" y="2525832"/>
            <a:ext cx="2232128" cy="1828800"/>
            <a:chOff x="2909834" y="2819400"/>
            <a:chExt cx="1116066" cy="914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A7C617-B520-42D3-A80D-CDEFB0306856}"/>
                </a:ext>
              </a:extLst>
            </p:cNvPr>
            <p:cNvGrpSpPr/>
            <p:nvPr/>
          </p:nvGrpSpPr>
          <p:grpSpPr>
            <a:xfrm>
              <a:off x="3111499" y="2819400"/>
              <a:ext cx="914401" cy="914400"/>
              <a:chOff x="3111499" y="2819400"/>
              <a:chExt cx="914401" cy="9144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C86751-E81A-4A9C-9E73-D62E35F04F7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1DF4F9F3-CC98-45F3-A630-17F2A2EB3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1712E8-DAC5-42B7-A6FD-6C3E23EF609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3AF08-0504-45F3-A211-3036FF1B56EE}"/>
              </a:ext>
            </a:extLst>
          </p:cNvPr>
          <p:cNvCxnSpPr>
            <a:cxnSpLocks/>
          </p:cNvCxnSpPr>
          <p:nvPr/>
        </p:nvCxnSpPr>
        <p:spPr>
          <a:xfrm>
            <a:off x="4485463" y="993084"/>
            <a:ext cx="0" cy="2228670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7C33D8-BA39-4C0A-B309-6EA0B35B5D5E}"/>
              </a:ext>
            </a:extLst>
          </p:cNvPr>
          <p:cNvCxnSpPr>
            <a:cxnSpLocks/>
          </p:cNvCxnSpPr>
          <p:nvPr/>
        </p:nvCxnSpPr>
        <p:spPr>
          <a:xfrm>
            <a:off x="9194800" y="3016733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3238B2-6AAE-4435-8861-0647C8B8575B}"/>
              </a:ext>
            </a:extLst>
          </p:cNvPr>
          <p:cNvCxnSpPr>
            <a:cxnSpLocks/>
          </p:cNvCxnSpPr>
          <p:nvPr/>
        </p:nvCxnSpPr>
        <p:spPr>
          <a:xfrm>
            <a:off x="7598319" y="2828786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1B0AB5-BBAD-47BC-A161-E66D7BD829AE}"/>
              </a:ext>
            </a:extLst>
          </p:cNvPr>
          <p:cNvCxnSpPr>
            <a:cxnSpLocks/>
          </p:cNvCxnSpPr>
          <p:nvPr/>
        </p:nvCxnSpPr>
        <p:spPr>
          <a:xfrm flipV="1">
            <a:off x="8019606" y="2068632"/>
            <a:ext cx="0" cy="760154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C057D1-F00B-4378-A129-3AFC730F4DE1}"/>
              </a:ext>
            </a:extLst>
          </p:cNvPr>
          <p:cNvCxnSpPr>
            <a:cxnSpLocks/>
          </p:cNvCxnSpPr>
          <p:nvPr/>
        </p:nvCxnSpPr>
        <p:spPr>
          <a:xfrm>
            <a:off x="4013200" y="2068632"/>
            <a:ext cx="40064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6569BC7F-9417-4511-AAA9-B8DDA3B2ED24}"/>
              </a:ext>
            </a:extLst>
          </p:cNvPr>
          <p:cNvSpPr/>
          <p:nvPr/>
        </p:nvSpPr>
        <p:spPr>
          <a:xfrm rot="5400000">
            <a:off x="4604954" y="2536526"/>
            <a:ext cx="914400" cy="6080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2×1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7154-C49C-4CBE-BDC0-C2777B6FD052}"/>
              </a:ext>
            </a:extLst>
          </p:cNvPr>
          <p:cNvCxnSpPr>
            <a:cxnSpLocks/>
          </p:cNvCxnSpPr>
          <p:nvPr/>
        </p:nvCxnSpPr>
        <p:spPr>
          <a:xfrm>
            <a:off x="4485463" y="3208863"/>
            <a:ext cx="27265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1D596F-307F-4688-B237-5BB5E15B9351}"/>
              </a:ext>
            </a:extLst>
          </p:cNvPr>
          <p:cNvCxnSpPr>
            <a:cxnSpLocks/>
          </p:cNvCxnSpPr>
          <p:nvPr/>
        </p:nvCxnSpPr>
        <p:spPr>
          <a:xfrm>
            <a:off x="4013200" y="2546833"/>
            <a:ext cx="74491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00612D-16BF-4D0A-B33A-EC88F1555DF6}"/>
              </a:ext>
            </a:extLst>
          </p:cNvPr>
          <p:cNvCxnSpPr>
            <a:cxnSpLocks/>
          </p:cNvCxnSpPr>
          <p:nvPr/>
        </p:nvCxnSpPr>
        <p:spPr>
          <a:xfrm flipV="1">
            <a:off x="4013200" y="2055009"/>
            <a:ext cx="0" cy="470823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B5830A-490D-469D-AC78-2B5D1F8849F6}"/>
              </a:ext>
            </a:extLst>
          </p:cNvPr>
          <p:cNvCxnSpPr>
            <a:cxnSpLocks/>
          </p:cNvCxnSpPr>
          <p:nvPr/>
        </p:nvCxnSpPr>
        <p:spPr>
          <a:xfrm>
            <a:off x="5087554" y="4604233"/>
            <a:ext cx="41072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D38ECC-4BE9-4FB2-A237-17CBBEDF7419}"/>
              </a:ext>
            </a:extLst>
          </p:cNvPr>
          <p:cNvCxnSpPr>
            <a:cxnSpLocks/>
          </p:cNvCxnSpPr>
          <p:nvPr/>
        </p:nvCxnSpPr>
        <p:spPr>
          <a:xfrm flipV="1">
            <a:off x="9207500" y="3016733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1F200A-7ABC-4AE8-81CF-69E9489E90DC}"/>
              </a:ext>
            </a:extLst>
          </p:cNvPr>
          <p:cNvCxnSpPr>
            <a:cxnSpLocks/>
          </p:cNvCxnSpPr>
          <p:nvPr/>
        </p:nvCxnSpPr>
        <p:spPr>
          <a:xfrm flipV="1">
            <a:off x="5087554" y="3927914"/>
            <a:ext cx="0" cy="67631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62E09D-3BD5-40F5-90DA-48F83E590051}"/>
              </a:ext>
            </a:extLst>
          </p:cNvPr>
          <p:cNvSpPr txBox="1"/>
          <p:nvPr/>
        </p:nvSpPr>
        <p:spPr>
          <a:xfrm>
            <a:off x="5067076" y="3167760"/>
            <a:ext cx="65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</a:t>
            </a:r>
            <a:r>
              <a:rPr lang="en-US" sz="18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9E6589-35F4-431D-818B-B8BF293A551B}"/>
              </a:ext>
            </a:extLst>
          </p:cNvPr>
          <p:cNvCxnSpPr>
            <a:cxnSpLocks/>
          </p:cNvCxnSpPr>
          <p:nvPr/>
        </p:nvCxnSpPr>
        <p:spPr>
          <a:xfrm flipH="1">
            <a:off x="1768374" y="4098236"/>
            <a:ext cx="1571093" cy="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AF9DF6-82D2-4141-88EE-740FAA2B30CC}"/>
              </a:ext>
            </a:extLst>
          </p:cNvPr>
          <p:cNvCxnSpPr>
            <a:cxnSpLocks/>
          </p:cNvCxnSpPr>
          <p:nvPr/>
        </p:nvCxnSpPr>
        <p:spPr>
          <a:xfrm flipV="1">
            <a:off x="8015754" y="2068633"/>
            <a:ext cx="3854" cy="3306111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F15ED6-E946-4714-9428-C72D089F361B}"/>
              </a:ext>
            </a:extLst>
          </p:cNvPr>
          <p:cNvSpPr txBox="1"/>
          <p:nvPr/>
        </p:nvSpPr>
        <p:spPr>
          <a:xfrm>
            <a:off x="6248755" y="2825472"/>
            <a:ext cx="1082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7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7200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FA3C26-55C3-4A5A-9950-66E5B7EE3F58}"/>
              </a:ext>
            </a:extLst>
          </p:cNvPr>
          <p:cNvSpPr txBox="1"/>
          <p:nvPr/>
        </p:nvSpPr>
        <p:spPr>
          <a:xfrm rot="5400000">
            <a:off x="7612761" y="5027236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85FB02-A00D-4236-AFBC-C0A8DD87DAE7}"/>
              </a:ext>
            </a:extLst>
          </p:cNvPr>
          <p:cNvCxnSpPr>
            <a:cxnSpLocks/>
          </p:cNvCxnSpPr>
          <p:nvPr/>
        </p:nvCxnSpPr>
        <p:spPr>
          <a:xfrm flipH="1" flipV="1">
            <a:off x="7946127" y="5791801"/>
            <a:ext cx="2" cy="740624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28525-67B5-49E9-8BCE-759AE664D514}"/>
              </a:ext>
            </a:extLst>
          </p:cNvPr>
          <p:cNvCxnSpPr>
            <a:cxnSpLocks/>
          </p:cNvCxnSpPr>
          <p:nvPr/>
        </p:nvCxnSpPr>
        <p:spPr>
          <a:xfrm flipV="1">
            <a:off x="7928437" y="4619077"/>
            <a:ext cx="0" cy="75566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6DA26B-A301-4E92-8762-7EA0A48337E1}"/>
              </a:ext>
            </a:extLst>
          </p:cNvPr>
          <p:cNvSpPr txBox="1"/>
          <p:nvPr/>
        </p:nvSpPr>
        <p:spPr>
          <a:xfrm>
            <a:off x="4522233" y="1432133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(Q</a:t>
            </a:r>
            <a:r>
              <a:rPr lang="en-US" sz="3200" baseline="-250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F09CF-A8B7-4D07-BFEF-8A94E8454F14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015007-57C9-4CD3-93AA-E89F2CC78C00}"/>
              </a:ext>
            </a:extLst>
          </p:cNvPr>
          <p:cNvSpPr txBox="1"/>
          <p:nvPr/>
        </p:nvSpPr>
        <p:spPr>
          <a:xfrm>
            <a:off x="8255491" y="229424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 (S)=1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F741F2-42C6-4A62-8128-F2956004BE34}"/>
              </a:ext>
            </a:extLst>
          </p:cNvPr>
          <p:cNvSpPr txBox="1"/>
          <p:nvPr/>
        </p:nvSpPr>
        <p:spPr>
          <a:xfrm>
            <a:off x="883748" y="4343400"/>
            <a:ext cx="36384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1: Write(W)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	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4D3214-D004-4E35-A120-98BEB746B028}"/>
              </a:ext>
            </a:extLst>
          </p:cNvPr>
          <p:cNvCxnSpPr>
            <a:cxnSpLocks/>
          </p:cNvCxnSpPr>
          <p:nvPr/>
        </p:nvCxnSpPr>
        <p:spPr>
          <a:xfrm flipH="1">
            <a:off x="3378889" y="5077867"/>
            <a:ext cx="4457276" cy="0"/>
          </a:xfrm>
          <a:prstGeom prst="line">
            <a:avLst/>
          </a:prstGeom>
          <a:ln w="25400">
            <a:solidFill>
              <a:srgbClr val="0000FF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CB6643-306A-48F1-837E-DDCA1D5A2A2D}"/>
              </a:ext>
            </a:extLst>
          </p:cNvPr>
          <p:cNvCxnSpPr>
            <a:cxnSpLocks/>
          </p:cNvCxnSpPr>
          <p:nvPr/>
        </p:nvCxnSpPr>
        <p:spPr>
          <a:xfrm flipH="1" flipV="1">
            <a:off x="3339467" y="4098236"/>
            <a:ext cx="0" cy="1011994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18F0BC-0806-47FA-A646-840142595AF8}"/>
              </a:ext>
            </a:extLst>
          </p:cNvPr>
          <p:cNvCxnSpPr>
            <a:cxnSpLocks/>
          </p:cNvCxnSpPr>
          <p:nvPr/>
        </p:nvCxnSpPr>
        <p:spPr>
          <a:xfrm flipV="1">
            <a:off x="7806016" y="5097217"/>
            <a:ext cx="1" cy="32865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B767DA-9005-4D5E-B799-3E4EF7BB39E4}"/>
              </a:ext>
            </a:extLst>
          </p:cNvPr>
          <p:cNvGrpSpPr/>
          <p:nvPr/>
        </p:nvGrpSpPr>
        <p:grpSpPr>
          <a:xfrm rot="10800000">
            <a:off x="3971348" y="4894987"/>
            <a:ext cx="405527" cy="365760"/>
            <a:chOff x="4552465" y="5629455"/>
            <a:chExt cx="405527" cy="365760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BDB91564-F611-4E74-849D-E834960852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17458" y="5654680"/>
              <a:ext cx="365760" cy="31530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291DAE-825C-428B-B1A2-9F53FCCA9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2465" y="576661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4DC32DF-3C1C-489D-AE0B-E7BB8328210D}"/>
              </a:ext>
            </a:extLst>
          </p:cNvPr>
          <p:cNvSpPr txBox="1"/>
          <p:nvPr/>
        </p:nvSpPr>
        <p:spPr>
          <a:xfrm>
            <a:off x="8502646" y="5219391"/>
            <a:ext cx="4707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Output=0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A85F1-7400-4C10-B288-1203A2F2FFC7}"/>
              </a:ext>
            </a:extLst>
          </p:cNvPr>
          <p:cNvSpPr txBox="1"/>
          <p:nvPr/>
        </p:nvSpPr>
        <p:spPr>
          <a:xfrm rot="16200000">
            <a:off x="4655997" y="3248054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BD86F9-E6D2-4E1D-8F63-033CA675F0C4}"/>
              </a:ext>
            </a:extLst>
          </p:cNvPr>
          <p:cNvCxnSpPr>
            <a:cxnSpLocks/>
          </p:cNvCxnSpPr>
          <p:nvPr/>
        </p:nvCxnSpPr>
        <p:spPr>
          <a:xfrm flipH="1">
            <a:off x="3339468" y="4103945"/>
            <a:ext cx="1496330" cy="6848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97D4B8B-D445-48C2-9E5B-98D22743A96E}"/>
              </a:ext>
            </a:extLst>
          </p:cNvPr>
          <p:cNvCxnSpPr>
            <a:cxnSpLocks/>
          </p:cNvCxnSpPr>
          <p:nvPr/>
        </p:nvCxnSpPr>
        <p:spPr>
          <a:xfrm flipH="1">
            <a:off x="4810398" y="3896293"/>
            <a:ext cx="4930" cy="200669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C7560C-E0E8-4713-B951-BD20396E622E}"/>
              </a:ext>
            </a:extLst>
          </p:cNvPr>
          <p:cNvCxnSpPr>
            <a:cxnSpLocks/>
          </p:cNvCxnSpPr>
          <p:nvPr/>
        </p:nvCxnSpPr>
        <p:spPr>
          <a:xfrm flipH="1" flipV="1">
            <a:off x="4998654" y="3221754"/>
            <a:ext cx="0" cy="31533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5457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B1B6F-E83D-4AEC-8D82-4F5FC24AB518}"/>
              </a:ext>
            </a:extLst>
          </p:cNvPr>
          <p:cNvGrpSpPr>
            <a:grpSpLocks noChangeAspect="1"/>
          </p:cNvGrpSpPr>
          <p:nvPr/>
        </p:nvGrpSpPr>
        <p:grpSpPr>
          <a:xfrm>
            <a:off x="5366191" y="2525832"/>
            <a:ext cx="2232128" cy="1828800"/>
            <a:chOff x="2909834" y="2819400"/>
            <a:chExt cx="1116066" cy="914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A7C617-B520-42D3-A80D-CDEFB0306856}"/>
                </a:ext>
              </a:extLst>
            </p:cNvPr>
            <p:cNvGrpSpPr/>
            <p:nvPr/>
          </p:nvGrpSpPr>
          <p:grpSpPr>
            <a:xfrm>
              <a:off x="3111499" y="2819400"/>
              <a:ext cx="914401" cy="914400"/>
              <a:chOff x="3111499" y="2819400"/>
              <a:chExt cx="914401" cy="9144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C86751-E81A-4A9C-9E73-D62E35F04F7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1DF4F9F3-CC98-45F3-A630-17F2A2EB3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1712E8-DAC5-42B7-A6FD-6C3E23EF609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3AF08-0504-45F3-A211-3036FF1B56EE}"/>
              </a:ext>
            </a:extLst>
          </p:cNvPr>
          <p:cNvCxnSpPr>
            <a:cxnSpLocks/>
          </p:cNvCxnSpPr>
          <p:nvPr/>
        </p:nvCxnSpPr>
        <p:spPr>
          <a:xfrm>
            <a:off x="4485463" y="689464"/>
            <a:ext cx="0" cy="2532290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7C33D8-BA39-4C0A-B309-6EA0B35B5D5E}"/>
              </a:ext>
            </a:extLst>
          </p:cNvPr>
          <p:cNvCxnSpPr>
            <a:cxnSpLocks/>
          </p:cNvCxnSpPr>
          <p:nvPr/>
        </p:nvCxnSpPr>
        <p:spPr>
          <a:xfrm>
            <a:off x="9194800" y="3016733"/>
            <a:ext cx="1676919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3238B2-6AAE-4435-8861-0647C8B8575B}"/>
              </a:ext>
            </a:extLst>
          </p:cNvPr>
          <p:cNvCxnSpPr>
            <a:cxnSpLocks/>
          </p:cNvCxnSpPr>
          <p:nvPr/>
        </p:nvCxnSpPr>
        <p:spPr>
          <a:xfrm>
            <a:off x="7598319" y="2828786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1B0AB5-BBAD-47BC-A161-E66D7BD829AE}"/>
              </a:ext>
            </a:extLst>
          </p:cNvPr>
          <p:cNvCxnSpPr>
            <a:cxnSpLocks/>
          </p:cNvCxnSpPr>
          <p:nvPr/>
        </p:nvCxnSpPr>
        <p:spPr>
          <a:xfrm flipV="1">
            <a:off x="8019606" y="2068632"/>
            <a:ext cx="0" cy="760154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C057D1-F00B-4378-A129-3AFC730F4DE1}"/>
              </a:ext>
            </a:extLst>
          </p:cNvPr>
          <p:cNvCxnSpPr>
            <a:cxnSpLocks/>
          </p:cNvCxnSpPr>
          <p:nvPr/>
        </p:nvCxnSpPr>
        <p:spPr>
          <a:xfrm>
            <a:off x="4013200" y="2068632"/>
            <a:ext cx="40064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6569BC7F-9417-4511-AAA9-B8DDA3B2ED24}"/>
              </a:ext>
            </a:extLst>
          </p:cNvPr>
          <p:cNvSpPr/>
          <p:nvPr/>
        </p:nvSpPr>
        <p:spPr>
          <a:xfrm rot="5400000">
            <a:off x="4604954" y="2536526"/>
            <a:ext cx="914400" cy="6080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2×1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7154-C49C-4CBE-BDC0-C2777B6FD052}"/>
              </a:ext>
            </a:extLst>
          </p:cNvPr>
          <p:cNvCxnSpPr>
            <a:cxnSpLocks/>
          </p:cNvCxnSpPr>
          <p:nvPr/>
        </p:nvCxnSpPr>
        <p:spPr>
          <a:xfrm>
            <a:off x="4485463" y="3208863"/>
            <a:ext cx="27265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1D596F-307F-4688-B237-5BB5E15B9351}"/>
              </a:ext>
            </a:extLst>
          </p:cNvPr>
          <p:cNvCxnSpPr>
            <a:cxnSpLocks/>
          </p:cNvCxnSpPr>
          <p:nvPr/>
        </p:nvCxnSpPr>
        <p:spPr>
          <a:xfrm>
            <a:off x="4013200" y="2546833"/>
            <a:ext cx="74491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00612D-16BF-4D0A-B33A-EC88F1555DF6}"/>
              </a:ext>
            </a:extLst>
          </p:cNvPr>
          <p:cNvCxnSpPr>
            <a:cxnSpLocks/>
          </p:cNvCxnSpPr>
          <p:nvPr/>
        </p:nvCxnSpPr>
        <p:spPr>
          <a:xfrm flipV="1">
            <a:off x="4013200" y="2055009"/>
            <a:ext cx="0" cy="470823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B5830A-490D-469D-AC78-2B5D1F8849F6}"/>
              </a:ext>
            </a:extLst>
          </p:cNvPr>
          <p:cNvCxnSpPr>
            <a:cxnSpLocks/>
          </p:cNvCxnSpPr>
          <p:nvPr/>
        </p:nvCxnSpPr>
        <p:spPr>
          <a:xfrm>
            <a:off x="5087554" y="4604233"/>
            <a:ext cx="41072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D38ECC-4BE9-4FB2-A237-17CBBEDF7419}"/>
              </a:ext>
            </a:extLst>
          </p:cNvPr>
          <p:cNvCxnSpPr>
            <a:cxnSpLocks/>
          </p:cNvCxnSpPr>
          <p:nvPr/>
        </p:nvCxnSpPr>
        <p:spPr>
          <a:xfrm flipV="1">
            <a:off x="9207500" y="3016733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1F200A-7ABC-4AE8-81CF-69E9489E90DC}"/>
              </a:ext>
            </a:extLst>
          </p:cNvPr>
          <p:cNvCxnSpPr>
            <a:cxnSpLocks/>
          </p:cNvCxnSpPr>
          <p:nvPr/>
        </p:nvCxnSpPr>
        <p:spPr>
          <a:xfrm flipV="1">
            <a:off x="5087554" y="3927914"/>
            <a:ext cx="0" cy="67631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62E09D-3BD5-40F5-90DA-48F83E590051}"/>
              </a:ext>
            </a:extLst>
          </p:cNvPr>
          <p:cNvSpPr txBox="1"/>
          <p:nvPr/>
        </p:nvSpPr>
        <p:spPr>
          <a:xfrm>
            <a:off x="5067076" y="3167760"/>
            <a:ext cx="65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</a:t>
            </a:r>
            <a:r>
              <a:rPr lang="en-US" sz="18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9E6589-35F4-431D-818B-B8BF293A551B}"/>
              </a:ext>
            </a:extLst>
          </p:cNvPr>
          <p:cNvCxnSpPr>
            <a:cxnSpLocks/>
          </p:cNvCxnSpPr>
          <p:nvPr/>
        </p:nvCxnSpPr>
        <p:spPr>
          <a:xfrm flipH="1">
            <a:off x="1768374" y="4098236"/>
            <a:ext cx="1571093" cy="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AF9DF6-82D2-4141-88EE-740FAA2B30CC}"/>
              </a:ext>
            </a:extLst>
          </p:cNvPr>
          <p:cNvCxnSpPr>
            <a:cxnSpLocks/>
          </p:cNvCxnSpPr>
          <p:nvPr/>
        </p:nvCxnSpPr>
        <p:spPr>
          <a:xfrm flipV="1">
            <a:off x="8015754" y="2068633"/>
            <a:ext cx="3854" cy="3306111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F15ED6-E946-4714-9428-C72D089F361B}"/>
              </a:ext>
            </a:extLst>
          </p:cNvPr>
          <p:cNvSpPr txBox="1"/>
          <p:nvPr/>
        </p:nvSpPr>
        <p:spPr>
          <a:xfrm>
            <a:off x="6248755" y="2825472"/>
            <a:ext cx="1082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7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7200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FA3C26-55C3-4A5A-9950-66E5B7EE3F58}"/>
              </a:ext>
            </a:extLst>
          </p:cNvPr>
          <p:cNvSpPr txBox="1"/>
          <p:nvPr/>
        </p:nvSpPr>
        <p:spPr>
          <a:xfrm rot="5400000">
            <a:off x="7612761" y="5027236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85FB02-A00D-4236-AFBC-C0A8DD87DAE7}"/>
              </a:ext>
            </a:extLst>
          </p:cNvPr>
          <p:cNvCxnSpPr>
            <a:cxnSpLocks/>
          </p:cNvCxnSpPr>
          <p:nvPr/>
        </p:nvCxnSpPr>
        <p:spPr>
          <a:xfrm flipH="1" flipV="1">
            <a:off x="7946127" y="5791801"/>
            <a:ext cx="2" cy="740624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28525-67B5-49E9-8BCE-759AE664D514}"/>
              </a:ext>
            </a:extLst>
          </p:cNvPr>
          <p:cNvCxnSpPr>
            <a:cxnSpLocks/>
          </p:cNvCxnSpPr>
          <p:nvPr/>
        </p:nvCxnSpPr>
        <p:spPr>
          <a:xfrm flipV="1">
            <a:off x="7928437" y="4619077"/>
            <a:ext cx="0" cy="75566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6DA26B-A301-4E92-8762-7EA0A48337E1}"/>
              </a:ext>
            </a:extLst>
          </p:cNvPr>
          <p:cNvSpPr txBox="1"/>
          <p:nvPr/>
        </p:nvSpPr>
        <p:spPr>
          <a:xfrm>
            <a:off x="4522233" y="1432133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(Q</a:t>
            </a:r>
            <a:r>
              <a:rPr lang="en-US" sz="3200" baseline="-250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F09CF-A8B7-4D07-BFEF-8A94E8454F14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015007-57C9-4CD3-93AA-E89F2CC78C00}"/>
              </a:ext>
            </a:extLst>
          </p:cNvPr>
          <p:cNvSpPr txBox="1"/>
          <p:nvPr/>
        </p:nvSpPr>
        <p:spPr>
          <a:xfrm>
            <a:off x="8715677" y="229289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 (S)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F741F2-42C6-4A62-8128-F2956004BE34}"/>
              </a:ext>
            </a:extLst>
          </p:cNvPr>
          <p:cNvSpPr txBox="1"/>
          <p:nvPr/>
        </p:nvSpPr>
        <p:spPr>
          <a:xfrm>
            <a:off x="714601" y="4328420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	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4D3214-D004-4E35-A120-98BEB746B028}"/>
              </a:ext>
            </a:extLst>
          </p:cNvPr>
          <p:cNvCxnSpPr>
            <a:cxnSpLocks/>
          </p:cNvCxnSpPr>
          <p:nvPr/>
        </p:nvCxnSpPr>
        <p:spPr>
          <a:xfrm flipH="1">
            <a:off x="3378889" y="5077867"/>
            <a:ext cx="4457276" cy="0"/>
          </a:xfrm>
          <a:prstGeom prst="line">
            <a:avLst/>
          </a:prstGeom>
          <a:ln w="25400">
            <a:solidFill>
              <a:srgbClr val="0000FF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CB6643-306A-48F1-837E-DDCA1D5A2A2D}"/>
              </a:ext>
            </a:extLst>
          </p:cNvPr>
          <p:cNvCxnSpPr>
            <a:cxnSpLocks/>
          </p:cNvCxnSpPr>
          <p:nvPr/>
        </p:nvCxnSpPr>
        <p:spPr>
          <a:xfrm flipH="1" flipV="1">
            <a:off x="3339467" y="4098236"/>
            <a:ext cx="0" cy="1011994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18F0BC-0806-47FA-A646-840142595AF8}"/>
              </a:ext>
            </a:extLst>
          </p:cNvPr>
          <p:cNvCxnSpPr>
            <a:cxnSpLocks/>
          </p:cNvCxnSpPr>
          <p:nvPr/>
        </p:nvCxnSpPr>
        <p:spPr>
          <a:xfrm flipV="1">
            <a:off x="7806016" y="5097217"/>
            <a:ext cx="1" cy="32865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B767DA-9005-4D5E-B799-3E4EF7BB39E4}"/>
              </a:ext>
            </a:extLst>
          </p:cNvPr>
          <p:cNvGrpSpPr/>
          <p:nvPr/>
        </p:nvGrpSpPr>
        <p:grpSpPr>
          <a:xfrm rot="10800000">
            <a:off x="3971348" y="4894987"/>
            <a:ext cx="405527" cy="365760"/>
            <a:chOff x="4552465" y="5629455"/>
            <a:chExt cx="405527" cy="365760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BDB91564-F611-4E74-849D-E834960852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17458" y="5654680"/>
              <a:ext cx="365760" cy="31530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291DAE-825C-428B-B1A2-9F53FCCA9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2465" y="576661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4DC32DF-3C1C-489D-AE0B-E7BB8328210D}"/>
              </a:ext>
            </a:extLst>
          </p:cNvPr>
          <p:cNvSpPr txBox="1"/>
          <p:nvPr/>
        </p:nvSpPr>
        <p:spPr>
          <a:xfrm>
            <a:off x="8241322" y="6275407"/>
            <a:ext cx="4707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A85F1-7400-4C10-B288-1203A2F2FFC7}"/>
              </a:ext>
            </a:extLst>
          </p:cNvPr>
          <p:cNvSpPr txBox="1"/>
          <p:nvPr/>
        </p:nvSpPr>
        <p:spPr>
          <a:xfrm rot="16200000">
            <a:off x="4655997" y="3248054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BD86F9-E6D2-4E1D-8F63-033CA675F0C4}"/>
              </a:ext>
            </a:extLst>
          </p:cNvPr>
          <p:cNvCxnSpPr>
            <a:cxnSpLocks/>
          </p:cNvCxnSpPr>
          <p:nvPr/>
        </p:nvCxnSpPr>
        <p:spPr>
          <a:xfrm flipH="1">
            <a:off x="3339468" y="4103945"/>
            <a:ext cx="1496330" cy="6848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97D4B8B-D445-48C2-9E5B-98D22743A96E}"/>
              </a:ext>
            </a:extLst>
          </p:cNvPr>
          <p:cNvCxnSpPr>
            <a:cxnSpLocks/>
          </p:cNvCxnSpPr>
          <p:nvPr/>
        </p:nvCxnSpPr>
        <p:spPr>
          <a:xfrm flipH="1">
            <a:off x="4810398" y="3896293"/>
            <a:ext cx="4930" cy="200669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C7560C-E0E8-4713-B951-BD20396E622E}"/>
              </a:ext>
            </a:extLst>
          </p:cNvPr>
          <p:cNvCxnSpPr>
            <a:cxnSpLocks/>
          </p:cNvCxnSpPr>
          <p:nvPr/>
        </p:nvCxnSpPr>
        <p:spPr>
          <a:xfrm flipH="1" flipV="1">
            <a:off x="4998654" y="3221754"/>
            <a:ext cx="0" cy="31533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12FD7C-582C-491F-AC4C-BDA49779453B}"/>
              </a:ext>
            </a:extLst>
          </p:cNvPr>
          <p:cNvSpPr/>
          <p:nvPr/>
        </p:nvSpPr>
        <p:spPr>
          <a:xfrm>
            <a:off x="2832100" y="1206500"/>
            <a:ext cx="6667494" cy="5029112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80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B1B6F-E83D-4AEC-8D82-4F5FC24AB518}"/>
              </a:ext>
            </a:extLst>
          </p:cNvPr>
          <p:cNvGrpSpPr>
            <a:grpSpLocks noChangeAspect="1"/>
          </p:cNvGrpSpPr>
          <p:nvPr/>
        </p:nvGrpSpPr>
        <p:grpSpPr>
          <a:xfrm>
            <a:off x="5366191" y="2525832"/>
            <a:ext cx="2232128" cy="1828800"/>
            <a:chOff x="2909834" y="2819400"/>
            <a:chExt cx="1116066" cy="914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A7C617-B520-42D3-A80D-CDEFB0306856}"/>
                </a:ext>
              </a:extLst>
            </p:cNvPr>
            <p:cNvGrpSpPr/>
            <p:nvPr/>
          </p:nvGrpSpPr>
          <p:grpSpPr>
            <a:xfrm>
              <a:off x="3111499" y="2819400"/>
              <a:ext cx="914401" cy="914400"/>
              <a:chOff x="3111499" y="2819400"/>
              <a:chExt cx="914401" cy="9144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C86751-E81A-4A9C-9E73-D62E35F04F78}"/>
                  </a:ext>
                </a:extLst>
              </p:cNvPr>
              <p:cNvSpPr/>
              <p:nvPr/>
            </p:nvSpPr>
            <p:spPr>
              <a:xfrm>
                <a:off x="3111500" y="28194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4000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</a:t>
                </a: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1DF4F9F3-CC98-45F3-A630-17F2A2EB3C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98887" y="3441613"/>
                <a:ext cx="182880" cy="15765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1712E8-DAC5-42B7-A6FD-6C3E23EF6098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34" y="2970877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3AF08-0504-45F3-A211-3036FF1B56EE}"/>
              </a:ext>
            </a:extLst>
          </p:cNvPr>
          <p:cNvCxnSpPr>
            <a:cxnSpLocks/>
          </p:cNvCxnSpPr>
          <p:nvPr/>
        </p:nvCxnSpPr>
        <p:spPr>
          <a:xfrm>
            <a:off x="4485463" y="689464"/>
            <a:ext cx="0" cy="517036"/>
          </a:xfrm>
          <a:prstGeom prst="line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7C33D8-BA39-4C0A-B309-6EA0B35B5D5E}"/>
              </a:ext>
            </a:extLst>
          </p:cNvPr>
          <p:cNvCxnSpPr>
            <a:cxnSpLocks/>
          </p:cNvCxnSpPr>
          <p:nvPr/>
        </p:nvCxnSpPr>
        <p:spPr>
          <a:xfrm>
            <a:off x="9499594" y="3016733"/>
            <a:ext cx="1372125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3238B2-6AAE-4435-8861-0647C8B8575B}"/>
              </a:ext>
            </a:extLst>
          </p:cNvPr>
          <p:cNvCxnSpPr>
            <a:cxnSpLocks/>
          </p:cNvCxnSpPr>
          <p:nvPr/>
        </p:nvCxnSpPr>
        <p:spPr>
          <a:xfrm>
            <a:off x="7598319" y="2828786"/>
            <a:ext cx="421287" cy="0"/>
          </a:xfrm>
          <a:prstGeom prst="straightConnector1">
            <a:avLst/>
          </a:prstGeom>
          <a:ln w="25400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1B0AB5-BBAD-47BC-A161-E66D7BD829AE}"/>
              </a:ext>
            </a:extLst>
          </p:cNvPr>
          <p:cNvCxnSpPr>
            <a:cxnSpLocks/>
          </p:cNvCxnSpPr>
          <p:nvPr/>
        </p:nvCxnSpPr>
        <p:spPr>
          <a:xfrm flipV="1">
            <a:off x="8019606" y="2068632"/>
            <a:ext cx="0" cy="760154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C057D1-F00B-4378-A129-3AFC730F4DE1}"/>
              </a:ext>
            </a:extLst>
          </p:cNvPr>
          <p:cNvCxnSpPr>
            <a:cxnSpLocks/>
          </p:cNvCxnSpPr>
          <p:nvPr/>
        </p:nvCxnSpPr>
        <p:spPr>
          <a:xfrm>
            <a:off x="4013200" y="2068632"/>
            <a:ext cx="4006406" cy="0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apezoid 23">
            <a:extLst>
              <a:ext uri="{FF2B5EF4-FFF2-40B4-BE49-F238E27FC236}">
                <a16:creationId xmlns:a16="http://schemas.microsoft.com/office/drawing/2014/main" id="{6569BC7F-9417-4511-AAA9-B8DDA3B2ED24}"/>
              </a:ext>
            </a:extLst>
          </p:cNvPr>
          <p:cNvSpPr/>
          <p:nvPr/>
        </p:nvSpPr>
        <p:spPr>
          <a:xfrm rot="5400000">
            <a:off x="4604954" y="2536526"/>
            <a:ext cx="914400" cy="6080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2×1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7154-C49C-4CBE-BDC0-C2777B6FD052}"/>
              </a:ext>
            </a:extLst>
          </p:cNvPr>
          <p:cNvCxnSpPr>
            <a:cxnSpLocks/>
          </p:cNvCxnSpPr>
          <p:nvPr/>
        </p:nvCxnSpPr>
        <p:spPr>
          <a:xfrm>
            <a:off x="4485463" y="3208863"/>
            <a:ext cx="27265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1D596F-307F-4688-B237-5BB5E15B9351}"/>
              </a:ext>
            </a:extLst>
          </p:cNvPr>
          <p:cNvCxnSpPr>
            <a:cxnSpLocks/>
          </p:cNvCxnSpPr>
          <p:nvPr/>
        </p:nvCxnSpPr>
        <p:spPr>
          <a:xfrm>
            <a:off x="4013200" y="2546833"/>
            <a:ext cx="744917" cy="0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00612D-16BF-4D0A-B33A-EC88F1555DF6}"/>
              </a:ext>
            </a:extLst>
          </p:cNvPr>
          <p:cNvCxnSpPr>
            <a:cxnSpLocks/>
          </p:cNvCxnSpPr>
          <p:nvPr/>
        </p:nvCxnSpPr>
        <p:spPr>
          <a:xfrm flipV="1">
            <a:off x="4013200" y="2055009"/>
            <a:ext cx="0" cy="470823"/>
          </a:xfrm>
          <a:prstGeom prst="straightConnector1">
            <a:avLst/>
          </a:pr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B5830A-490D-469D-AC78-2B5D1F8849F6}"/>
              </a:ext>
            </a:extLst>
          </p:cNvPr>
          <p:cNvCxnSpPr>
            <a:cxnSpLocks/>
          </p:cNvCxnSpPr>
          <p:nvPr/>
        </p:nvCxnSpPr>
        <p:spPr>
          <a:xfrm>
            <a:off x="5087554" y="4604233"/>
            <a:ext cx="4107246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D38ECC-4BE9-4FB2-A237-17CBBEDF7419}"/>
              </a:ext>
            </a:extLst>
          </p:cNvPr>
          <p:cNvCxnSpPr>
            <a:cxnSpLocks/>
          </p:cNvCxnSpPr>
          <p:nvPr/>
        </p:nvCxnSpPr>
        <p:spPr>
          <a:xfrm flipV="1">
            <a:off x="9207500" y="3016733"/>
            <a:ext cx="0" cy="15875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1F200A-7ABC-4AE8-81CF-69E9489E90DC}"/>
              </a:ext>
            </a:extLst>
          </p:cNvPr>
          <p:cNvCxnSpPr>
            <a:cxnSpLocks/>
          </p:cNvCxnSpPr>
          <p:nvPr/>
        </p:nvCxnSpPr>
        <p:spPr>
          <a:xfrm flipV="1">
            <a:off x="5087554" y="3927914"/>
            <a:ext cx="0" cy="67631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62E09D-3BD5-40F5-90DA-48F83E590051}"/>
              </a:ext>
            </a:extLst>
          </p:cNvPr>
          <p:cNvSpPr txBox="1"/>
          <p:nvPr/>
        </p:nvSpPr>
        <p:spPr>
          <a:xfrm>
            <a:off x="5067076" y="3167760"/>
            <a:ext cx="659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</a:t>
            </a:r>
            <a:r>
              <a:rPr lang="en-US" sz="18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9E6589-35F4-431D-818B-B8BF293A551B}"/>
              </a:ext>
            </a:extLst>
          </p:cNvPr>
          <p:cNvCxnSpPr>
            <a:cxnSpLocks/>
          </p:cNvCxnSpPr>
          <p:nvPr/>
        </p:nvCxnSpPr>
        <p:spPr>
          <a:xfrm flipH="1" flipV="1">
            <a:off x="1768375" y="4098236"/>
            <a:ext cx="1063725" cy="5709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AF9DF6-82D2-4141-88EE-740FAA2B30CC}"/>
              </a:ext>
            </a:extLst>
          </p:cNvPr>
          <p:cNvCxnSpPr>
            <a:cxnSpLocks/>
          </p:cNvCxnSpPr>
          <p:nvPr/>
        </p:nvCxnSpPr>
        <p:spPr>
          <a:xfrm flipV="1">
            <a:off x="8015754" y="2068633"/>
            <a:ext cx="3854" cy="3306111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F15ED6-E946-4714-9428-C72D089F361B}"/>
              </a:ext>
            </a:extLst>
          </p:cNvPr>
          <p:cNvSpPr txBox="1"/>
          <p:nvPr/>
        </p:nvSpPr>
        <p:spPr>
          <a:xfrm>
            <a:off x="6248755" y="2825472"/>
            <a:ext cx="1082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7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7200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FA3C26-55C3-4A5A-9950-66E5B7EE3F58}"/>
              </a:ext>
            </a:extLst>
          </p:cNvPr>
          <p:cNvSpPr txBox="1"/>
          <p:nvPr/>
        </p:nvSpPr>
        <p:spPr>
          <a:xfrm rot="5400000">
            <a:off x="7612761" y="5027236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85FB02-A00D-4236-AFBC-C0A8DD87DAE7}"/>
              </a:ext>
            </a:extLst>
          </p:cNvPr>
          <p:cNvCxnSpPr>
            <a:cxnSpLocks/>
          </p:cNvCxnSpPr>
          <p:nvPr/>
        </p:nvCxnSpPr>
        <p:spPr>
          <a:xfrm flipH="1" flipV="1">
            <a:off x="7946127" y="5791801"/>
            <a:ext cx="2" cy="740624"/>
          </a:xfrm>
          <a:prstGeom prst="straightConnector1">
            <a:avLst/>
          </a:prstGeom>
          <a:ln w="25400">
            <a:solidFill>
              <a:srgbClr val="00B05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728525-67B5-49E9-8BCE-759AE664D514}"/>
              </a:ext>
            </a:extLst>
          </p:cNvPr>
          <p:cNvCxnSpPr>
            <a:cxnSpLocks/>
          </p:cNvCxnSpPr>
          <p:nvPr/>
        </p:nvCxnSpPr>
        <p:spPr>
          <a:xfrm flipV="1">
            <a:off x="7928437" y="4619077"/>
            <a:ext cx="0" cy="75566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6DA26B-A301-4E92-8762-7EA0A48337E1}"/>
              </a:ext>
            </a:extLst>
          </p:cNvPr>
          <p:cNvSpPr txBox="1"/>
          <p:nvPr/>
        </p:nvSpPr>
        <p:spPr>
          <a:xfrm>
            <a:off x="4522233" y="1432133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Current Value (Q</a:t>
            </a:r>
            <a:r>
              <a:rPr lang="en-US" sz="3200" baseline="-250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F09CF-A8B7-4D07-BFEF-8A94E8454F14}"/>
              </a:ext>
            </a:extLst>
          </p:cNvPr>
          <p:cNvSpPr txBox="1"/>
          <p:nvPr/>
        </p:nvSpPr>
        <p:spPr>
          <a:xfrm>
            <a:off x="1615591" y="397077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015007-57C9-4CD3-93AA-E89F2CC78C00}"/>
              </a:ext>
            </a:extLst>
          </p:cNvPr>
          <p:cNvSpPr txBox="1"/>
          <p:nvPr/>
        </p:nvSpPr>
        <p:spPr>
          <a:xfrm>
            <a:off x="8715677" y="229289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 (S)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F741F2-42C6-4A62-8128-F2956004BE34}"/>
              </a:ext>
            </a:extLst>
          </p:cNvPr>
          <p:cNvSpPr txBox="1"/>
          <p:nvPr/>
        </p:nvSpPr>
        <p:spPr>
          <a:xfrm>
            <a:off x="714601" y="4328420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	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4D3214-D004-4E35-A120-98BEB746B028}"/>
              </a:ext>
            </a:extLst>
          </p:cNvPr>
          <p:cNvCxnSpPr>
            <a:cxnSpLocks/>
          </p:cNvCxnSpPr>
          <p:nvPr/>
        </p:nvCxnSpPr>
        <p:spPr>
          <a:xfrm flipH="1">
            <a:off x="3378889" y="5077867"/>
            <a:ext cx="4457276" cy="0"/>
          </a:xfrm>
          <a:prstGeom prst="line">
            <a:avLst/>
          </a:prstGeom>
          <a:ln w="25400">
            <a:solidFill>
              <a:srgbClr val="0000FF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CB6643-306A-48F1-837E-DDCA1D5A2A2D}"/>
              </a:ext>
            </a:extLst>
          </p:cNvPr>
          <p:cNvCxnSpPr>
            <a:cxnSpLocks/>
          </p:cNvCxnSpPr>
          <p:nvPr/>
        </p:nvCxnSpPr>
        <p:spPr>
          <a:xfrm flipH="1" flipV="1">
            <a:off x="3339467" y="4098236"/>
            <a:ext cx="0" cy="1011994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18F0BC-0806-47FA-A646-840142595AF8}"/>
              </a:ext>
            </a:extLst>
          </p:cNvPr>
          <p:cNvCxnSpPr>
            <a:cxnSpLocks/>
          </p:cNvCxnSpPr>
          <p:nvPr/>
        </p:nvCxnSpPr>
        <p:spPr>
          <a:xfrm flipV="1">
            <a:off x="7806016" y="5097217"/>
            <a:ext cx="1" cy="328650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B767DA-9005-4D5E-B799-3E4EF7BB39E4}"/>
              </a:ext>
            </a:extLst>
          </p:cNvPr>
          <p:cNvGrpSpPr/>
          <p:nvPr/>
        </p:nvGrpSpPr>
        <p:grpSpPr>
          <a:xfrm rot="10800000">
            <a:off x="3971348" y="4894987"/>
            <a:ext cx="405527" cy="365760"/>
            <a:chOff x="4552465" y="5629455"/>
            <a:chExt cx="405527" cy="365760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BDB91564-F611-4E74-849D-E834960852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617458" y="5654680"/>
              <a:ext cx="365760" cy="31530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291DAE-825C-428B-B1A2-9F53FCCA9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2465" y="576661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4DC32DF-3C1C-489D-AE0B-E7BB8328210D}"/>
              </a:ext>
            </a:extLst>
          </p:cNvPr>
          <p:cNvSpPr txBox="1"/>
          <p:nvPr/>
        </p:nvSpPr>
        <p:spPr>
          <a:xfrm>
            <a:off x="8241322" y="6275407"/>
            <a:ext cx="4707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A85F1-7400-4C10-B288-1203A2F2FFC7}"/>
              </a:ext>
            </a:extLst>
          </p:cNvPr>
          <p:cNvSpPr txBox="1"/>
          <p:nvPr/>
        </p:nvSpPr>
        <p:spPr>
          <a:xfrm rot="16200000">
            <a:off x="4655997" y="3248054"/>
            <a:ext cx="631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BD86F9-E6D2-4E1D-8F63-033CA675F0C4}"/>
              </a:ext>
            </a:extLst>
          </p:cNvPr>
          <p:cNvCxnSpPr>
            <a:cxnSpLocks/>
          </p:cNvCxnSpPr>
          <p:nvPr/>
        </p:nvCxnSpPr>
        <p:spPr>
          <a:xfrm flipH="1">
            <a:off x="3339468" y="4103945"/>
            <a:ext cx="1496330" cy="6848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97D4B8B-D445-48C2-9E5B-98D22743A96E}"/>
              </a:ext>
            </a:extLst>
          </p:cNvPr>
          <p:cNvCxnSpPr>
            <a:cxnSpLocks/>
          </p:cNvCxnSpPr>
          <p:nvPr/>
        </p:nvCxnSpPr>
        <p:spPr>
          <a:xfrm flipH="1">
            <a:off x="4810398" y="3896293"/>
            <a:ext cx="4930" cy="200669"/>
          </a:xfrm>
          <a:prstGeom prst="line">
            <a:avLst/>
          </a:prstGeom>
          <a:ln w="25400">
            <a:solidFill>
              <a:srgbClr val="0000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C7560C-E0E8-4713-B951-BD20396E622E}"/>
              </a:ext>
            </a:extLst>
          </p:cNvPr>
          <p:cNvCxnSpPr>
            <a:cxnSpLocks/>
          </p:cNvCxnSpPr>
          <p:nvPr/>
        </p:nvCxnSpPr>
        <p:spPr>
          <a:xfrm flipH="1" flipV="1">
            <a:off x="4998654" y="3221754"/>
            <a:ext cx="0" cy="31533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12FD7C-582C-491F-AC4C-BDA49779453B}"/>
              </a:ext>
            </a:extLst>
          </p:cNvPr>
          <p:cNvSpPr/>
          <p:nvPr/>
        </p:nvSpPr>
        <p:spPr>
          <a:xfrm>
            <a:off x="2832100" y="1206500"/>
            <a:ext cx="6667494" cy="502911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Cell</a:t>
            </a:r>
          </a:p>
        </p:txBody>
      </p:sp>
    </p:spTree>
    <p:extLst>
      <p:ext uri="{BB962C8B-B14F-4D97-AF65-F5344CB8AC3E}">
        <p14:creationId xmlns:p14="http://schemas.microsoft.com/office/powerpoint/2010/main" val="3654736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3365500" y="3038928"/>
            <a:ext cx="62844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 flipV="1">
            <a:off x="3365500" y="4183977"/>
            <a:ext cx="6284437" cy="44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>
            <a:off x="3365500" y="5241541"/>
            <a:ext cx="62792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3276600" y="1875201"/>
            <a:ext cx="63759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095129" cy="37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7947546" cy="761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(R/W’)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3627118" y="1234122"/>
            <a:ext cx="9768" cy="4256424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5114183" y="1302112"/>
            <a:ext cx="0" cy="42775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751561" y="1315514"/>
            <a:ext cx="3428" cy="4479832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 flipH="1">
            <a:off x="8271145" y="1234122"/>
            <a:ext cx="36166" cy="4380866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3636886" y="1236076"/>
            <a:ext cx="14316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5135161" y="1315514"/>
            <a:ext cx="166108" cy="5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1217673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2479524" cy="13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ECDA8AB-E437-4F13-BEF1-E9367552F473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9BEE409-9860-40B7-848B-34551850D952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5B82C9C-565E-41BB-BDA1-B3204FA4DC25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5F23C7F-2052-499A-98F4-D929F624C0D5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504210-F6AB-48DC-B6F5-62EB3D07FE30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C644F202-6448-4AEB-9BBE-6BA1F3C4B1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5D4CDA-48D4-4AC2-809D-959B708BE831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836A3E6-112D-4BD7-A9E5-4979C962415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AB731B5-8D05-4B6B-9214-669CF7413BEE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F5BA63B-2813-448C-92E4-34E7B365344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69596B-09C8-4BE7-8D65-2D9A595B6EF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1D40075-AAA7-4792-A2FA-6A01B97CD92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2272"/>
            <a:ext cx="6958585" cy="17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A719D0C-A52F-4B9A-BBEC-24F435905CB0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105DAB-8287-4033-9A5B-9772DD2B6EDA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22328E7-B499-49AD-934C-A4C24F069C22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842029-7BA1-4F9D-97C6-18E2C7A03B24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D6D3D7B-4DA4-469F-AA1A-378CF0A0EB6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90E0A8B-1C8B-4001-A7EC-C145435B1E7F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436346-B54F-414A-A875-E83E80FAA173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4E5904-9B52-49AF-BBE6-9CCD7BF85EC8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8D0F9D3-4959-4673-8E88-A78ACF1A4F8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F20A03-4EBB-4CEC-A7CC-6E36AA75D9E4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C0EF021-1359-4939-9657-183CE04EFD7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29CCE8B-9F15-44F9-80CA-214634284440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>
            <a:off x="1679610" y="5583724"/>
            <a:ext cx="6986551" cy="4015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52347B7-5C4F-4DED-9D0E-CAF849A6EB4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19B1FC3-544C-4F47-95D5-72D3454D980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B254437-EB36-48EF-84E4-A7D4FD8766B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17B635B-43D4-4456-989E-CD9FA87439E6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D7A21D1-8E24-413F-8076-08CBA2D31E9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07551FF-26B4-4A19-AA59-66C8846EC5E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0011BAA-2073-4046-B76E-B4C5F3A76E9C}"/>
              </a:ext>
            </a:extLst>
          </p:cNvPr>
          <p:cNvSpPr/>
          <p:nvPr/>
        </p:nvSpPr>
        <p:spPr>
          <a:xfrm>
            <a:off x="6294330" y="4881058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29B538E-841C-40BC-8787-5C11396C92F2}"/>
              </a:ext>
            </a:extLst>
          </p:cNvPr>
          <p:cNvSpPr/>
          <p:nvPr/>
        </p:nvSpPr>
        <p:spPr>
          <a:xfrm>
            <a:off x="7884752" y="488094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1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 flipV="1">
            <a:off x="8827118" y="401670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F09D990-272F-42B3-B971-49496DC62C31}"/>
              </a:ext>
            </a:extLst>
          </p:cNvPr>
          <p:cNvCxnSpPr>
            <a:cxnSpLocks/>
          </p:cNvCxnSpPr>
          <p:nvPr/>
        </p:nvCxnSpPr>
        <p:spPr>
          <a:xfrm flipH="1">
            <a:off x="8819033" y="282857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C43D0C8F-D950-4E75-B745-FF2412441451}"/>
              </a:ext>
            </a:extLst>
          </p:cNvPr>
          <p:cNvCxnSpPr>
            <a:cxnSpLocks/>
          </p:cNvCxnSpPr>
          <p:nvPr/>
        </p:nvCxnSpPr>
        <p:spPr>
          <a:xfrm flipV="1">
            <a:off x="9138957" y="2809084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E57842A-72F0-4E0F-A218-C7B11135E42F}"/>
              </a:ext>
            </a:extLst>
          </p:cNvPr>
          <p:cNvCxnSpPr>
            <a:cxnSpLocks/>
          </p:cNvCxnSpPr>
          <p:nvPr/>
        </p:nvCxnSpPr>
        <p:spPr>
          <a:xfrm flipH="1">
            <a:off x="8825458" y="173637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BC7A97E1-E112-4823-AF67-ECF4C4475663}"/>
              </a:ext>
            </a:extLst>
          </p:cNvPr>
          <p:cNvCxnSpPr>
            <a:cxnSpLocks/>
          </p:cNvCxnSpPr>
          <p:nvPr/>
        </p:nvCxnSpPr>
        <p:spPr>
          <a:xfrm flipV="1">
            <a:off x="9234450" y="1728474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4B15A80-B140-4B29-BACC-5B0ED0077B5A}"/>
              </a:ext>
            </a:extLst>
          </p:cNvPr>
          <p:cNvCxnSpPr>
            <a:cxnSpLocks/>
          </p:cNvCxnSpPr>
          <p:nvPr/>
        </p:nvCxnSpPr>
        <p:spPr>
          <a:xfrm flipH="1">
            <a:off x="8794620" y="509837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A2D688B9-C2F4-4360-89B4-0536FA7A8C2A}"/>
              </a:ext>
            </a:extLst>
          </p:cNvPr>
          <p:cNvCxnSpPr>
            <a:cxnSpLocks/>
          </p:cNvCxnSpPr>
          <p:nvPr/>
        </p:nvCxnSpPr>
        <p:spPr>
          <a:xfrm flipV="1">
            <a:off x="8912496" y="5099724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EA092B8-AB79-43D2-8F05-9F22CF47662B}"/>
              </a:ext>
            </a:extLst>
          </p:cNvPr>
          <p:cNvCxnSpPr>
            <a:cxnSpLocks/>
          </p:cNvCxnSpPr>
          <p:nvPr/>
        </p:nvCxnSpPr>
        <p:spPr>
          <a:xfrm flipV="1">
            <a:off x="9065606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19DD6BC2-6601-44F6-96EA-30C94C3667E4}"/>
              </a:ext>
            </a:extLst>
          </p:cNvPr>
          <p:cNvCxnSpPr>
            <a:cxnSpLocks/>
          </p:cNvCxnSpPr>
          <p:nvPr/>
        </p:nvCxnSpPr>
        <p:spPr>
          <a:xfrm flipV="1">
            <a:off x="7525307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1991C44-E57D-4E2A-ABDE-50250539EA26}"/>
              </a:ext>
            </a:extLst>
          </p:cNvPr>
          <p:cNvCxnSpPr>
            <a:cxnSpLocks/>
          </p:cNvCxnSpPr>
          <p:nvPr/>
        </p:nvCxnSpPr>
        <p:spPr>
          <a:xfrm flipV="1">
            <a:off x="7620800" y="1736378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94550F6-5BA7-42E4-AC60-DD43023CD1DD}"/>
              </a:ext>
            </a:extLst>
          </p:cNvPr>
          <p:cNvCxnSpPr>
            <a:cxnSpLocks/>
          </p:cNvCxnSpPr>
          <p:nvPr/>
        </p:nvCxnSpPr>
        <p:spPr>
          <a:xfrm flipV="1">
            <a:off x="7298846" y="5107628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EBF5219-7814-490C-AE32-CFB3347B689E}"/>
              </a:ext>
            </a:extLst>
          </p:cNvPr>
          <p:cNvCxnSpPr>
            <a:cxnSpLocks/>
          </p:cNvCxnSpPr>
          <p:nvPr/>
        </p:nvCxnSpPr>
        <p:spPr>
          <a:xfrm flipV="1">
            <a:off x="5918207" y="2805611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CA2ED13F-3B2E-4EF2-9E93-F4B7FB2811F1}"/>
              </a:ext>
            </a:extLst>
          </p:cNvPr>
          <p:cNvCxnSpPr>
            <a:cxnSpLocks/>
          </p:cNvCxnSpPr>
          <p:nvPr/>
        </p:nvCxnSpPr>
        <p:spPr>
          <a:xfrm flipV="1">
            <a:off x="6013700" y="1734526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EE4B32-C4A4-426C-9805-653999CC92B3}"/>
              </a:ext>
            </a:extLst>
          </p:cNvPr>
          <p:cNvCxnSpPr>
            <a:cxnSpLocks/>
          </p:cNvCxnSpPr>
          <p:nvPr/>
        </p:nvCxnSpPr>
        <p:spPr>
          <a:xfrm flipV="1">
            <a:off x="5691746" y="5105776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0D2C0A0-C244-4F99-85F1-B2D11A2B463D}"/>
              </a:ext>
            </a:extLst>
          </p:cNvPr>
          <p:cNvCxnSpPr>
            <a:cxnSpLocks/>
          </p:cNvCxnSpPr>
          <p:nvPr/>
        </p:nvCxnSpPr>
        <p:spPr>
          <a:xfrm flipV="1">
            <a:off x="4244695" y="4013687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0A11C187-FCA8-4B9D-937D-A8898322D88A}"/>
              </a:ext>
            </a:extLst>
          </p:cNvPr>
          <p:cNvCxnSpPr>
            <a:cxnSpLocks/>
          </p:cNvCxnSpPr>
          <p:nvPr/>
        </p:nvCxnSpPr>
        <p:spPr>
          <a:xfrm flipV="1">
            <a:off x="4337057" y="2807737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4992D00-77B5-433E-ABCB-0B3762623F60}"/>
              </a:ext>
            </a:extLst>
          </p:cNvPr>
          <p:cNvCxnSpPr>
            <a:cxnSpLocks/>
          </p:cNvCxnSpPr>
          <p:nvPr/>
        </p:nvCxnSpPr>
        <p:spPr>
          <a:xfrm flipV="1">
            <a:off x="4432550" y="1727127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92D9FFA-2DDF-497E-903F-E4C5E101EC70}"/>
              </a:ext>
            </a:extLst>
          </p:cNvPr>
          <p:cNvCxnSpPr>
            <a:cxnSpLocks/>
          </p:cNvCxnSpPr>
          <p:nvPr/>
        </p:nvCxnSpPr>
        <p:spPr>
          <a:xfrm flipV="1">
            <a:off x="4110596" y="5098377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35804CC-DA30-406C-A591-7755C41A1069}"/>
              </a:ext>
            </a:extLst>
          </p:cNvPr>
          <p:cNvCxnSpPr>
            <a:cxnSpLocks/>
          </p:cNvCxnSpPr>
          <p:nvPr/>
        </p:nvCxnSpPr>
        <p:spPr>
          <a:xfrm flipV="1">
            <a:off x="5919718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9046595" y="401503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298C4CD-EA61-4D2E-91CC-849D37B16642}"/>
              </a:ext>
            </a:extLst>
          </p:cNvPr>
          <p:cNvCxnSpPr>
            <a:cxnSpLocks/>
          </p:cNvCxnSpPr>
          <p:nvPr/>
        </p:nvCxnSpPr>
        <p:spPr>
          <a:xfrm flipV="1">
            <a:off x="7432945" y="4022938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D4B6D0-13AC-487F-B7C9-F6DD838AF191}"/>
              </a:ext>
            </a:extLst>
          </p:cNvPr>
          <p:cNvCxnSpPr>
            <a:cxnSpLocks/>
          </p:cNvCxnSpPr>
          <p:nvPr/>
        </p:nvCxnSpPr>
        <p:spPr>
          <a:xfrm flipV="1">
            <a:off x="5825845" y="4002036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79336BA-8602-4F3F-B1BC-58082EB57A3C}"/>
              </a:ext>
            </a:extLst>
          </p:cNvPr>
          <p:cNvCxnSpPr>
            <a:cxnSpLocks/>
          </p:cNvCxnSpPr>
          <p:nvPr/>
        </p:nvCxnSpPr>
        <p:spPr>
          <a:xfrm flipV="1">
            <a:off x="4246206" y="402506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DDDB55-B7C3-4E67-B77D-8566300A6F8E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823EEC-35FB-4C38-B372-10636015D54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ED7D-8C0D-43A6-975E-0A93676A4F01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BCB91B-AACB-4983-93D7-8D796BA3EA0F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1AD629-98E6-48C0-BFA8-90137C82D70C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D0C29B2-E4E0-44D3-B2F7-6C088B9A980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849783-0527-4A3D-A667-EBA7F3C4F0A4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E78B66F-16EA-4B5F-B6DF-1DF354AEE41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760C919-57D6-4ACC-9AB2-42862E6F12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9BA5FD-9BC8-49C6-B3F8-BBC72BC44E20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B27F07-227B-425E-AD4E-4E00E81F90A3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69176F-C8D4-477B-ADEB-7B798D35F9E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6" name="Picture 295" descr="A picture containing shape&#10;&#10;Description automatically generated">
            <a:extLst>
              <a:ext uri="{FF2B5EF4-FFF2-40B4-BE49-F238E27FC236}">
                <a16:creationId xmlns:a16="http://schemas.microsoft.com/office/drawing/2014/main" id="{324CE820-A2CB-41C0-B247-A42633BEA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0189" y="6041743"/>
            <a:ext cx="821634" cy="567373"/>
          </a:xfrm>
          <a:prstGeom prst="rect">
            <a:avLst/>
          </a:prstGeom>
        </p:spPr>
      </p:pic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82F88FA-311B-4E03-A7FC-037E52322AFF}"/>
              </a:ext>
            </a:extLst>
          </p:cNvPr>
          <p:cNvCxnSpPr>
            <a:cxnSpLocks/>
          </p:cNvCxnSpPr>
          <p:nvPr/>
        </p:nvCxnSpPr>
        <p:spPr>
          <a:xfrm flipV="1">
            <a:off x="7458505" y="6591856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1" name="Picture 300" descr="A picture containing shape&#10;&#10;Description automatically generated">
            <a:extLst>
              <a:ext uri="{FF2B5EF4-FFF2-40B4-BE49-F238E27FC236}">
                <a16:creationId xmlns:a16="http://schemas.microsoft.com/office/drawing/2014/main" id="{B4C56677-8A90-4BEA-9C63-0B86724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088" y="6055029"/>
            <a:ext cx="821634" cy="567373"/>
          </a:xfrm>
          <a:prstGeom prst="rect">
            <a:avLst/>
          </a:prstGeom>
        </p:spPr>
      </p:pic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AD7C46B6-85CD-42CF-AFB1-205C875A4868}"/>
              </a:ext>
            </a:extLst>
          </p:cNvPr>
          <p:cNvCxnSpPr>
            <a:cxnSpLocks/>
          </p:cNvCxnSpPr>
          <p:nvPr/>
        </p:nvCxnSpPr>
        <p:spPr>
          <a:xfrm flipV="1">
            <a:off x="5851404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 picture containing shape&#10;&#10;Description automatically generated">
            <a:extLst>
              <a:ext uri="{FF2B5EF4-FFF2-40B4-BE49-F238E27FC236}">
                <a16:creationId xmlns:a16="http://schemas.microsoft.com/office/drawing/2014/main" id="{989A0C76-8B1B-4678-AD03-8EE99076E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5987" y="6041743"/>
            <a:ext cx="821634" cy="567373"/>
          </a:xfrm>
          <a:prstGeom prst="rect">
            <a:avLst/>
          </a:prstGeom>
        </p:spPr>
      </p:pic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27DE1EA-C74E-4FF4-A8DF-A86965DA3FB1}"/>
              </a:ext>
            </a:extLst>
          </p:cNvPr>
          <p:cNvCxnSpPr>
            <a:cxnSpLocks/>
          </p:cNvCxnSpPr>
          <p:nvPr/>
        </p:nvCxnSpPr>
        <p:spPr>
          <a:xfrm flipV="1">
            <a:off x="4231613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5" name="Picture 304" descr="A picture containing shape&#10;&#10;Description automatically generated">
            <a:extLst>
              <a:ext uri="{FF2B5EF4-FFF2-40B4-BE49-F238E27FC236}">
                <a16:creationId xmlns:a16="http://schemas.microsoft.com/office/drawing/2014/main" id="{4145A8DF-3CA9-458C-9CC3-5E24D5806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6196" y="6041743"/>
            <a:ext cx="821634" cy="567373"/>
          </a:xfrm>
          <a:prstGeom prst="rect">
            <a:avLst/>
          </a:prstGeom>
        </p:spPr>
      </p:pic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BFEA374-AE2B-4369-BCA5-85DC79899A0B}"/>
              </a:ext>
            </a:extLst>
          </p:cNvPr>
          <p:cNvCxnSpPr>
            <a:cxnSpLocks/>
          </p:cNvCxnSpPr>
          <p:nvPr/>
        </p:nvCxnSpPr>
        <p:spPr>
          <a:xfrm flipH="1" flipV="1">
            <a:off x="7241103" y="4030701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6CDD91D1-A66B-4F0F-B2BB-5332E17ACC35}"/>
              </a:ext>
            </a:extLst>
          </p:cNvPr>
          <p:cNvCxnSpPr>
            <a:cxnSpLocks/>
          </p:cNvCxnSpPr>
          <p:nvPr/>
        </p:nvCxnSpPr>
        <p:spPr>
          <a:xfrm flipH="1">
            <a:off x="7233018" y="2842572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1B838AD-EB42-4061-B580-D048394C34CE}"/>
              </a:ext>
            </a:extLst>
          </p:cNvPr>
          <p:cNvCxnSpPr>
            <a:cxnSpLocks/>
          </p:cNvCxnSpPr>
          <p:nvPr/>
        </p:nvCxnSpPr>
        <p:spPr>
          <a:xfrm flipH="1">
            <a:off x="7239443" y="1750372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28EDECFB-D24B-4278-9C7A-A5CD11AFB244}"/>
              </a:ext>
            </a:extLst>
          </p:cNvPr>
          <p:cNvCxnSpPr>
            <a:cxnSpLocks/>
          </p:cNvCxnSpPr>
          <p:nvPr/>
        </p:nvCxnSpPr>
        <p:spPr>
          <a:xfrm flipH="1">
            <a:off x="7208605" y="5112371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F7179799-AA1A-4E0F-9D6A-AEBD9C7C75BE}"/>
              </a:ext>
            </a:extLst>
          </p:cNvPr>
          <p:cNvCxnSpPr>
            <a:cxnSpLocks/>
          </p:cNvCxnSpPr>
          <p:nvPr/>
        </p:nvCxnSpPr>
        <p:spPr>
          <a:xfrm flipH="1" flipV="1">
            <a:off x="5612555" y="400241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83D9ECA3-0312-4E46-9304-D4378CE60275}"/>
              </a:ext>
            </a:extLst>
          </p:cNvPr>
          <p:cNvCxnSpPr>
            <a:cxnSpLocks/>
          </p:cNvCxnSpPr>
          <p:nvPr/>
        </p:nvCxnSpPr>
        <p:spPr>
          <a:xfrm flipH="1">
            <a:off x="5604470" y="281428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C06C7CAC-51A4-4417-881C-3E560471DFDA}"/>
              </a:ext>
            </a:extLst>
          </p:cNvPr>
          <p:cNvCxnSpPr>
            <a:cxnSpLocks/>
          </p:cNvCxnSpPr>
          <p:nvPr/>
        </p:nvCxnSpPr>
        <p:spPr>
          <a:xfrm flipH="1">
            <a:off x="5610895" y="172208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967B63-3CD7-4FBA-8756-BB99DEF4BEA0}"/>
              </a:ext>
            </a:extLst>
          </p:cNvPr>
          <p:cNvCxnSpPr>
            <a:cxnSpLocks/>
          </p:cNvCxnSpPr>
          <p:nvPr/>
        </p:nvCxnSpPr>
        <p:spPr>
          <a:xfrm flipH="1">
            <a:off x="5580057" y="508408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42A687CA-76ED-47F5-A822-3469A36A5781}"/>
              </a:ext>
            </a:extLst>
          </p:cNvPr>
          <p:cNvCxnSpPr>
            <a:cxnSpLocks/>
          </p:cNvCxnSpPr>
          <p:nvPr/>
        </p:nvCxnSpPr>
        <p:spPr>
          <a:xfrm flipH="1" flipV="1">
            <a:off x="4050881" y="4005069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CBFCA82-65E3-43DC-84E9-7083084531FD}"/>
              </a:ext>
            </a:extLst>
          </p:cNvPr>
          <p:cNvCxnSpPr>
            <a:cxnSpLocks/>
          </p:cNvCxnSpPr>
          <p:nvPr/>
        </p:nvCxnSpPr>
        <p:spPr>
          <a:xfrm flipH="1">
            <a:off x="4042796" y="2816940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30580153-ED98-4594-9396-BAF0365A0C07}"/>
              </a:ext>
            </a:extLst>
          </p:cNvPr>
          <p:cNvCxnSpPr>
            <a:cxnSpLocks/>
          </p:cNvCxnSpPr>
          <p:nvPr/>
        </p:nvCxnSpPr>
        <p:spPr>
          <a:xfrm flipH="1">
            <a:off x="4049221" y="1724740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566CD427-E8FD-4EC0-AC4A-DCE439392737}"/>
              </a:ext>
            </a:extLst>
          </p:cNvPr>
          <p:cNvCxnSpPr>
            <a:cxnSpLocks/>
          </p:cNvCxnSpPr>
          <p:nvPr/>
        </p:nvCxnSpPr>
        <p:spPr>
          <a:xfrm flipH="1">
            <a:off x="4018383" y="5086739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11008A7A-E34D-47AD-8089-F55DC81865B1}"/>
              </a:ext>
            </a:extLst>
          </p:cNvPr>
          <p:cNvSpPr txBox="1"/>
          <p:nvPr/>
        </p:nvSpPr>
        <p:spPr>
          <a:xfrm>
            <a:off x="3583503" y="156160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E29D5EC-1DB3-4550-9B43-901DFA0CCB06}"/>
              </a:ext>
            </a:extLst>
          </p:cNvPr>
          <p:cNvSpPr txBox="1"/>
          <p:nvPr/>
        </p:nvSpPr>
        <p:spPr>
          <a:xfrm>
            <a:off x="8666161" y="7000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Select (S)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37B592AC-F119-4928-B7B0-DF6AEC73B284}"/>
              </a:ext>
            </a:extLst>
          </p:cNvPr>
          <p:cNvSpPr txBox="1"/>
          <p:nvPr/>
        </p:nvSpPr>
        <p:spPr>
          <a:xfrm>
            <a:off x="204755" y="131852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	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4A76A16-4124-4533-A707-A1F3FA8C1001}"/>
              </a:ext>
            </a:extLst>
          </p:cNvPr>
          <p:cNvSpPr txBox="1"/>
          <p:nvPr/>
        </p:nvSpPr>
        <p:spPr>
          <a:xfrm>
            <a:off x="2313067" y="6226544"/>
            <a:ext cx="4707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B5F765D-851E-4387-B108-3E679264C330}"/>
              </a:ext>
            </a:extLst>
          </p:cNvPr>
          <p:cNvSpPr txBox="1"/>
          <p:nvPr/>
        </p:nvSpPr>
        <p:spPr>
          <a:xfrm rot="16200000">
            <a:off x="-2105565" y="4259900"/>
            <a:ext cx="4822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 err="1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Clk</a:t>
            </a:r>
            <a:r>
              <a:rPr lang="en-US" sz="3200" dirty="0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is not shown but exists!</a:t>
            </a:r>
          </a:p>
        </p:txBody>
      </p:sp>
    </p:spTree>
    <p:extLst>
      <p:ext uri="{BB962C8B-B14F-4D97-AF65-F5344CB8AC3E}">
        <p14:creationId xmlns:p14="http://schemas.microsoft.com/office/powerpoint/2010/main" val="134342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2BD8D66-0796-4845-8684-457FAF34079B}"/>
              </a:ext>
            </a:extLst>
          </p:cNvPr>
          <p:cNvSpPr txBox="1"/>
          <p:nvPr/>
        </p:nvSpPr>
        <p:spPr>
          <a:xfrm>
            <a:off x="0" y="2501029"/>
            <a:ext cx="2324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 Light (Headings)"/>
              </a:rPr>
              <a:t>Number Systems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5BD3EC-15BD-4AD7-AF32-FB8B29A4422E}"/>
              </a:ext>
            </a:extLst>
          </p:cNvPr>
          <p:cNvSpPr txBox="1"/>
          <p:nvPr/>
        </p:nvSpPr>
        <p:spPr>
          <a:xfrm>
            <a:off x="0" y="2907982"/>
            <a:ext cx="3913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</a:t>
            </a:r>
            <a:r>
              <a:rPr lang="en-US" sz="2200" dirty="0">
                <a:latin typeface="Segoe UI Light (Headings)"/>
              </a:rPr>
              <a:t> | Logic Gates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7A53C6-E7AB-4260-B2BD-10FBAC0CA28E}"/>
              </a:ext>
            </a:extLst>
          </p:cNvPr>
          <p:cNvSpPr txBox="1"/>
          <p:nvPr/>
        </p:nvSpPr>
        <p:spPr>
          <a:xfrm>
            <a:off x="0" y="3314935"/>
            <a:ext cx="6558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</a:t>
            </a:r>
            <a:r>
              <a:rPr lang="en-US" sz="2200" dirty="0">
                <a:latin typeface="Segoe UI Light (Headings)"/>
              </a:rPr>
              <a:t>|</a:t>
            </a:r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 </a:t>
            </a:r>
            <a:r>
              <a:rPr lang="en-US" sz="2200" dirty="0">
                <a:latin typeface="Segoe UI Light (Headings)"/>
              </a:rPr>
              <a:t>Combinational Logic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319C14-F3A6-48CF-ABD7-8F83AC3E1235}"/>
              </a:ext>
            </a:extLst>
          </p:cNvPr>
          <p:cNvSpPr txBox="1"/>
          <p:nvPr/>
        </p:nvSpPr>
        <p:spPr>
          <a:xfrm>
            <a:off x="0" y="3721888"/>
            <a:ext cx="7909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</a:t>
            </a:r>
            <a:r>
              <a:rPr lang="en-US" sz="2200" dirty="0">
                <a:latin typeface="Segoe UI Light (Headings)"/>
              </a:rPr>
              <a:t>| Flip-Flops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E3BF1-3EB6-42C8-9576-75CDF28A439E}"/>
              </a:ext>
            </a:extLst>
          </p:cNvPr>
          <p:cNvSpPr txBox="1"/>
          <p:nvPr/>
        </p:nvSpPr>
        <p:spPr>
          <a:xfrm>
            <a:off x="0" y="4128841"/>
            <a:ext cx="9980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| Flip-Flops </a:t>
            </a:r>
            <a:r>
              <a:rPr lang="en-US" sz="2200" dirty="0">
                <a:latin typeface="Segoe UI Light (Headings)"/>
              </a:rPr>
              <a:t>| Sequential Logic |</a:t>
            </a:r>
            <a:endParaRPr lang="en-US" sz="2200" dirty="0">
              <a:solidFill>
                <a:schemeClr val="bg2"/>
              </a:solidFill>
              <a:latin typeface="Segoe UI Light (Headings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54370-E456-47C5-BCFD-72AE2E4764CD}"/>
              </a:ext>
            </a:extLst>
          </p:cNvPr>
          <p:cNvSpPr txBox="1"/>
          <p:nvPr/>
        </p:nvSpPr>
        <p:spPr>
          <a:xfrm>
            <a:off x="0" y="4534778"/>
            <a:ext cx="12272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 Light (Headings)"/>
              </a:rPr>
              <a:t>Number Systems | Logic Gates | Combinational Logic | Flip-Flops|  Sequential Logic </a:t>
            </a:r>
            <a:r>
              <a:rPr lang="en-US" sz="2200" dirty="0">
                <a:latin typeface="Segoe UI Light (Headings)"/>
              </a:rPr>
              <a:t>| </a:t>
            </a:r>
            <a:r>
              <a:rPr lang="en-US" sz="2200" b="1" dirty="0">
                <a:latin typeface="Segoe UI Light (Headings)"/>
              </a:rPr>
              <a:t>Computer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8A168-3C35-4930-8569-FDC7EB83E187}"/>
              </a:ext>
            </a:extLst>
          </p:cNvPr>
          <p:cNvSpPr txBox="1"/>
          <p:nvPr/>
        </p:nvSpPr>
        <p:spPr>
          <a:xfrm>
            <a:off x="2190816" y="255746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(12)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(1100)</a:t>
            </a:r>
            <a:r>
              <a:rPr lang="en-US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543728C-3643-4E16-A053-C546ED5BC0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48" y="2993091"/>
            <a:ext cx="461665" cy="276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819EC7-B623-4D52-A49C-8A90DDD2C8A4}"/>
              </a:ext>
            </a:extLst>
          </p:cNvPr>
          <p:cNvGrpSpPr/>
          <p:nvPr/>
        </p:nvGrpSpPr>
        <p:grpSpPr>
          <a:xfrm>
            <a:off x="6558206" y="3222485"/>
            <a:ext cx="916187" cy="571606"/>
            <a:chOff x="6678303" y="3176435"/>
            <a:chExt cx="916187" cy="571606"/>
          </a:xfrm>
        </p:grpSpPr>
        <p:pic>
          <p:nvPicPr>
            <p:cNvPr id="11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791361E-A728-4DF7-B0EE-E0A1D1267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303" y="3176435"/>
              <a:ext cx="461665" cy="276999"/>
            </a:xfrm>
            <a:prstGeom prst="rect">
              <a:avLst/>
            </a:prstGeom>
          </p:spPr>
        </p:pic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6BC7E61-0C60-4D30-A470-75C2869F8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8303" y="3471042"/>
              <a:ext cx="461665" cy="276999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B53477A-EEE7-4EEA-A329-DDD3EF70A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825" y="3296088"/>
              <a:ext cx="461665" cy="333339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D1E3885-8170-4ACE-A7A6-15000255C0CA}"/>
                </a:ext>
              </a:extLst>
            </p:cNvPr>
            <p:cNvCxnSpPr>
              <a:cxnSpLocks/>
            </p:cNvCxnSpPr>
            <p:nvPr/>
          </p:nvCxnSpPr>
          <p:spPr>
            <a:xfrm>
              <a:off x="7135206" y="3307791"/>
              <a:ext cx="0" cy="800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C49A54-5A08-45B2-872A-B8336BFC389E}"/>
                </a:ext>
              </a:extLst>
            </p:cNvPr>
            <p:cNvCxnSpPr>
              <a:cxnSpLocks/>
            </p:cNvCxnSpPr>
            <p:nvPr/>
          </p:nvCxnSpPr>
          <p:spPr>
            <a:xfrm>
              <a:off x="7136188" y="3535140"/>
              <a:ext cx="0" cy="800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6D42E7CD-39CA-49B2-BB3C-AEFD7A294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209" y="4006148"/>
            <a:ext cx="1117584" cy="56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0A435-4583-4D94-A8C8-2C9A2A31E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53" y="3616889"/>
            <a:ext cx="672895" cy="5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50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3365500" y="3038928"/>
            <a:ext cx="62844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 flipV="1">
            <a:off x="3365500" y="4183977"/>
            <a:ext cx="6284437" cy="44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>
            <a:off x="3365500" y="5241541"/>
            <a:ext cx="62792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3276600" y="1875201"/>
            <a:ext cx="63759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095129" cy="37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7947546" cy="761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3627118" y="1234122"/>
            <a:ext cx="9768" cy="4256424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5114183" y="1302112"/>
            <a:ext cx="0" cy="42775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751561" y="1315514"/>
            <a:ext cx="3428" cy="4479832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 flipH="1">
            <a:off x="8271145" y="1234122"/>
            <a:ext cx="36166" cy="4380866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3636886" y="1236076"/>
            <a:ext cx="14316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5135161" y="1315514"/>
            <a:ext cx="166108" cy="5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1217673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2479524" cy="13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ECDA8AB-E437-4F13-BEF1-E9367552F473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9BEE409-9860-40B7-848B-34551850D952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5B82C9C-565E-41BB-BDA1-B3204FA4DC25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5F23C7F-2052-499A-98F4-D929F624C0D5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504210-F6AB-48DC-B6F5-62EB3D07FE30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C644F202-6448-4AEB-9BBE-6BA1F3C4B1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5D4CDA-48D4-4AC2-809D-959B708BE831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836A3E6-112D-4BD7-A9E5-4979C962415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AB731B5-8D05-4B6B-9214-669CF7413BEE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F5BA63B-2813-448C-92E4-34E7B365344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69596B-09C8-4BE7-8D65-2D9A595B6EF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1D40075-AAA7-4792-A2FA-6A01B97CD92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2272"/>
            <a:ext cx="6958585" cy="17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A719D0C-A52F-4B9A-BBEC-24F435905CB0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105DAB-8287-4033-9A5B-9772DD2B6EDA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22328E7-B499-49AD-934C-A4C24F069C22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842029-7BA1-4F9D-97C6-18E2C7A03B24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D6D3D7B-4DA4-469F-AA1A-378CF0A0EB6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90E0A8B-1C8B-4001-A7EC-C145435B1E7F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436346-B54F-414A-A875-E83E80FAA173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4E5904-9B52-49AF-BBE6-9CCD7BF85EC8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8D0F9D3-4959-4673-8E88-A78ACF1A4F8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F20A03-4EBB-4CEC-A7CC-6E36AA75D9E4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C0EF021-1359-4939-9657-183CE04EFD7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29CCE8B-9F15-44F9-80CA-214634284440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>
            <a:off x="1679610" y="5583724"/>
            <a:ext cx="6986551" cy="4015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52347B7-5C4F-4DED-9D0E-CAF849A6EB4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19B1FC3-544C-4F47-95D5-72D3454D980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B254437-EB36-48EF-84E4-A7D4FD8766B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17B635B-43D4-4456-989E-CD9FA87439E6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D7A21D1-8E24-413F-8076-08CBA2D31E9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07551FF-26B4-4A19-AA59-66C8846EC5E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0011BAA-2073-4046-B76E-B4C5F3A76E9C}"/>
              </a:ext>
            </a:extLst>
          </p:cNvPr>
          <p:cNvSpPr/>
          <p:nvPr/>
        </p:nvSpPr>
        <p:spPr>
          <a:xfrm>
            <a:off x="6294330" y="4881058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29B538E-841C-40BC-8787-5C11396C92F2}"/>
              </a:ext>
            </a:extLst>
          </p:cNvPr>
          <p:cNvSpPr/>
          <p:nvPr/>
        </p:nvSpPr>
        <p:spPr>
          <a:xfrm>
            <a:off x="7884752" y="488094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1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 flipV="1">
            <a:off x="8827118" y="401670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F09D990-272F-42B3-B971-49496DC62C31}"/>
              </a:ext>
            </a:extLst>
          </p:cNvPr>
          <p:cNvCxnSpPr>
            <a:cxnSpLocks/>
          </p:cNvCxnSpPr>
          <p:nvPr/>
        </p:nvCxnSpPr>
        <p:spPr>
          <a:xfrm flipH="1">
            <a:off x="8819033" y="282857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C43D0C8F-D950-4E75-B745-FF2412441451}"/>
              </a:ext>
            </a:extLst>
          </p:cNvPr>
          <p:cNvCxnSpPr>
            <a:cxnSpLocks/>
          </p:cNvCxnSpPr>
          <p:nvPr/>
        </p:nvCxnSpPr>
        <p:spPr>
          <a:xfrm flipV="1">
            <a:off x="9138957" y="2809084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E57842A-72F0-4E0F-A218-C7B11135E42F}"/>
              </a:ext>
            </a:extLst>
          </p:cNvPr>
          <p:cNvCxnSpPr>
            <a:cxnSpLocks/>
          </p:cNvCxnSpPr>
          <p:nvPr/>
        </p:nvCxnSpPr>
        <p:spPr>
          <a:xfrm flipH="1">
            <a:off x="8825458" y="173637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BC7A97E1-E112-4823-AF67-ECF4C4475663}"/>
              </a:ext>
            </a:extLst>
          </p:cNvPr>
          <p:cNvCxnSpPr>
            <a:cxnSpLocks/>
          </p:cNvCxnSpPr>
          <p:nvPr/>
        </p:nvCxnSpPr>
        <p:spPr>
          <a:xfrm flipV="1">
            <a:off x="9234450" y="1728474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4B15A80-B140-4B29-BACC-5B0ED0077B5A}"/>
              </a:ext>
            </a:extLst>
          </p:cNvPr>
          <p:cNvCxnSpPr>
            <a:cxnSpLocks/>
          </p:cNvCxnSpPr>
          <p:nvPr/>
        </p:nvCxnSpPr>
        <p:spPr>
          <a:xfrm flipH="1">
            <a:off x="8794620" y="509837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A2D688B9-C2F4-4360-89B4-0536FA7A8C2A}"/>
              </a:ext>
            </a:extLst>
          </p:cNvPr>
          <p:cNvCxnSpPr>
            <a:cxnSpLocks/>
          </p:cNvCxnSpPr>
          <p:nvPr/>
        </p:nvCxnSpPr>
        <p:spPr>
          <a:xfrm flipV="1">
            <a:off x="8912496" y="5099724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EA092B8-AB79-43D2-8F05-9F22CF47662B}"/>
              </a:ext>
            </a:extLst>
          </p:cNvPr>
          <p:cNvCxnSpPr>
            <a:cxnSpLocks/>
          </p:cNvCxnSpPr>
          <p:nvPr/>
        </p:nvCxnSpPr>
        <p:spPr>
          <a:xfrm flipV="1">
            <a:off x="9065606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19DD6BC2-6601-44F6-96EA-30C94C3667E4}"/>
              </a:ext>
            </a:extLst>
          </p:cNvPr>
          <p:cNvCxnSpPr>
            <a:cxnSpLocks/>
          </p:cNvCxnSpPr>
          <p:nvPr/>
        </p:nvCxnSpPr>
        <p:spPr>
          <a:xfrm flipV="1">
            <a:off x="7525307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1991C44-E57D-4E2A-ABDE-50250539EA26}"/>
              </a:ext>
            </a:extLst>
          </p:cNvPr>
          <p:cNvCxnSpPr>
            <a:cxnSpLocks/>
          </p:cNvCxnSpPr>
          <p:nvPr/>
        </p:nvCxnSpPr>
        <p:spPr>
          <a:xfrm flipV="1">
            <a:off x="7620800" y="1736378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94550F6-5BA7-42E4-AC60-DD43023CD1DD}"/>
              </a:ext>
            </a:extLst>
          </p:cNvPr>
          <p:cNvCxnSpPr>
            <a:cxnSpLocks/>
          </p:cNvCxnSpPr>
          <p:nvPr/>
        </p:nvCxnSpPr>
        <p:spPr>
          <a:xfrm flipV="1">
            <a:off x="7298846" y="5107628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EBF5219-7814-490C-AE32-CFB3347B689E}"/>
              </a:ext>
            </a:extLst>
          </p:cNvPr>
          <p:cNvCxnSpPr>
            <a:cxnSpLocks/>
          </p:cNvCxnSpPr>
          <p:nvPr/>
        </p:nvCxnSpPr>
        <p:spPr>
          <a:xfrm flipV="1">
            <a:off x="5918207" y="2805611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CA2ED13F-3B2E-4EF2-9E93-F4B7FB2811F1}"/>
              </a:ext>
            </a:extLst>
          </p:cNvPr>
          <p:cNvCxnSpPr>
            <a:cxnSpLocks/>
          </p:cNvCxnSpPr>
          <p:nvPr/>
        </p:nvCxnSpPr>
        <p:spPr>
          <a:xfrm flipV="1">
            <a:off x="6013700" y="1734526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EE4B32-C4A4-426C-9805-653999CC92B3}"/>
              </a:ext>
            </a:extLst>
          </p:cNvPr>
          <p:cNvCxnSpPr>
            <a:cxnSpLocks/>
          </p:cNvCxnSpPr>
          <p:nvPr/>
        </p:nvCxnSpPr>
        <p:spPr>
          <a:xfrm flipV="1">
            <a:off x="5691746" y="5105776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0D2C0A0-C244-4F99-85F1-B2D11A2B463D}"/>
              </a:ext>
            </a:extLst>
          </p:cNvPr>
          <p:cNvCxnSpPr>
            <a:cxnSpLocks/>
          </p:cNvCxnSpPr>
          <p:nvPr/>
        </p:nvCxnSpPr>
        <p:spPr>
          <a:xfrm flipV="1">
            <a:off x="4244695" y="4013687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0A11C187-FCA8-4B9D-937D-A8898322D88A}"/>
              </a:ext>
            </a:extLst>
          </p:cNvPr>
          <p:cNvCxnSpPr>
            <a:cxnSpLocks/>
          </p:cNvCxnSpPr>
          <p:nvPr/>
        </p:nvCxnSpPr>
        <p:spPr>
          <a:xfrm flipV="1">
            <a:off x="4337057" y="2807737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4992D00-77B5-433E-ABCB-0B3762623F60}"/>
              </a:ext>
            </a:extLst>
          </p:cNvPr>
          <p:cNvCxnSpPr>
            <a:cxnSpLocks/>
          </p:cNvCxnSpPr>
          <p:nvPr/>
        </p:nvCxnSpPr>
        <p:spPr>
          <a:xfrm flipV="1">
            <a:off x="4432550" y="1727127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92D9FFA-2DDF-497E-903F-E4C5E101EC70}"/>
              </a:ext>
            </a:extLst>
          </p:cNvPr>
          <p:cNvCxnSpPr>
            <a:cxnSpLocks/>
          </p:cNvCxnSpPr>
          <p:nvPr/>
        </p:nvCxnSpPr>
        <p:spPr>
          <a:xfrm flipV="1">
            <a:off x="4110596" y="5098377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35804CC-DA30-406C-A591-7755C41A1069}"/>
              </a:ext>
            </a:extLst>
          </p:cNvPr>
          <p:cNvCxnSpPr>
            <a:cxnSpLocks/>
          </p:cNvCxnSpPr>
          <p:nvPr/>
        </p:nvCxnSpPr>
        <p:spPr>
          <a:xfrm flipV="1">
            <a:off x="5919718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DDDB55-B7C3-4E67-B77D-8566300A6F8E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823EEC-35FB-4C38-B372-10636015D54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ED7D-8C0D-43A6-975E-0A93676A4F01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BCB91B-AACB-4983-93D7-8D796BA3EA0F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1AD629-98E6-48C0-BFA8-90137C82D70C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D0C29B2-E4E0-44D3-B2F7-6C088B9A980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849783-0527-4A3D-A667-EBA7F3C4F0A4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E78B66F-16EA-4B5F-B6DF-1DF354AEE41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760C919-57D6-4ACC-9AB2-42862E6F12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9BA5FD-9BC8-49C6-B3F8-BBC72BC44E20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B27F07-227B-425E-AD4E-4E00E81F90A3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69176F-C8D4-477B-ADEB-7B798D35F9E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6" name="Picture 295" descr="A picture containing shape&#10;&#10;Description automatically generated">
            <a:extLst>
              <a:ext uri="{FF2B5EF4-FFF2-40B4-BE49-F238E27FC236}">
                <a16:creationId xmlns:a16="http://schemas.microsoft.com/office/drawing/2014/main" id="{324CE820-A2CB-41C0-B247-A42633BEA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0189" y="6041743"/>
            <a:ext cx="821634" cy="567373"/>
          </a:xfrm>
          <a:prstGeom prst="rect">
            <a:avLst/>
          </a:prstGeom>
        </p:spPr>
      </p:pic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82F88FA-311B-4E03-A7FC-037E52322AFF}"/>
              </a:ext>
            </a:extLst>
          </p:cNvPr>
          <p:cNvCxnSpPr>
            <a:cxnSpLocks/>
          </p:cNvCxnSpPr>
          <p:nvPr/>
        </p:nvCxnSpPr>
        <p:spPr>
          <a:xfrm flipV="1">
            <a:off x="7458505" y="6591856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1" name="Picture 300" descr="A picture containing shape&#10;&#10;Description automatically generated">
            <a:extLst>
              <a:ext uri="{FF2B5EF4-FFF2-40B4-BE49-F238E27FC236}">
                <a16:creationId xmlns:a16="http://schemas.microsoft.com/office/drawing/2014/main" id="{B4C56677-8A90-4BEA-9C63-0B86724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088" y="6055029"/>
            <a:ext cx="821634" cy="567373"/>
          </a:xfrm>
          <a:prstGeom prst="rect">
            <a:avLst/>
          </a:prstGeom>
        </p:spPr>
      </p:pic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AD7C46B6-85CD-42CF-AFB1-205C875A4868}"/>
              </a:ext>
            </a:extLst>
          </p:cNvPr>
          <p:cNvCxnSpPr>
            <a:cxnSpLocks/>
          </p:cNvCxnSpPr>
          <p:nvPr/>
        </p:nvCxnSpPr>
        <p:spPr>
          <a:xfrm flipV="1">
            <a:off x="5851404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 picture containing shape&#10;&#10;Description automatically generated">
            <a:extLst>
              <a:ext uri="{FF2B5EF4-FFF2-40B4-BE49-F238E27FC236}">
                <a16:creationId xmlns:a16="http://schemas.microsoft.com/office/drawing/2014/main" id="{989A0C76-8B1B-4678-AD03-8EE99076E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5987" y="6041743"/>
            <a:ext cx="821634" cy="567373"/>
          </a:xfrm>
          <a:prstGeom prst="rect">
            <a:avLst/>
          </a:prstGeom>
        </p:spPr>
      </p:pic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27DE1EA-C74E-4FF4-A8DF-A86965DA3FB1}"/>
              </a:ext>
            </a:extLst>
          </p:cNvPr>
          <p:cNvCxnSpPr>
            <a:cxnSpLocks/>
          </p:cNvCxnSpPr>
          <p:nvPr/>
        </p:nvCxnSpPr>
        <p:spPr>
          <a:xfrm flipV="1">
            <a:off x="4231613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5" name="Picture 304" descr="A picture containing shape&#10;&#10;Description automatically generated">
            <a:extLst>
              <a:ext uri="{FF2B5EF4-FFF2-40B4-BE49-F238E27FC236}">
                <a16:creationId xmlns:a16="http://schemas.microsoft.com/office/drawing/2014/main" id="{4145A8DF-3CA9-458C-9CC3-5E24D5806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6196" y="6041743"/>
            <a:ext cx="821634" cy="567373"/>
          </a:xfrm>
          <a:prstGeom prst="rect">
            <a:avLst/>
          </a:prstGeom>
        </p:spPr>
      </p:pic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BFEA374-AE2B-4369-BCA5-85DC79899A0B}"/>
              </a:ext>
            </a:extLst>
          </p:cNvPr>
          <p:cNvCxnSpPr>
            <a:cxnSpLocks/>
          </p:cNvCxnSpPr>
          <p:nvPr/>
        </p:nvCxnSpPr>
        <p:spPr>
          <a:xfrm flipH="1" flipV="1">
            <a:off x="7241103" y="4030701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6CDD91D1-A66B-4F0F-B2BB-5332E17ACC35}"/>
              </a:ext>
            </a:extLst>
          </p:cNvPr>
          <p:cNvCxnSpPr>
            <a:cxnSpLocks/>
          </p:cNvCxnSpPr>
          <p:nvPr/>
        </p:nvCxnSpPr>
        <p:spPr>
          <a:xfrm flipH="1">
            <a:off x="7233018" y="2842572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1B838AD-EB42-4061-B580-D048394C34CE}"/>
              </a:ext>
            </a:extLst>
          </p:cNvPr>
          <p:cNvCxnSpPr>
            <a:cxnSpLocks/>
          </p:cNvCxnSpPr>
          <p:nvPr/>
        </p:nvCxnSpPr>
        <p:spPr>
          <a:xfrm flipH="1">
            <a:off x="7239443" y="1750372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28EDECFB-D24B-4278-9C7A-A5CD11AFB244}"/>
              </a:ext>
            </a:extLst>
          </p:cNvPr>
          <p:cNvCxnSpPr>
            <a:cxnSpLocks/>
          </p:cNvCxnSpPr>
          <p:nvPr/>
        </p:nvCxnSpPr>
        <p:spPr>
          <a:xfrm flipH="1">
            <a:off x="7208605" y="5112371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F7179799-AA1A-4E0F-9D6A-AEBD9C7C75BE}"/>
              </a:ext>
            </a:extLst>
          </p:cNvPr>
          <p:cNvCxnSpPr>
            <a:cxnSpLocks/>
          </p:cNvCxnSpPr>
          <p:nvPr/>
        </p:nvCxnSpPr>
        <p:spPr>
          <a:xfrm flipH="1" flipV="1">
            <a:off x="5612555" y="400241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83D9ECA3-0312-4E46-9304-D4378CE60275}"/>
              </a:ext>
            </a:extLst>
          </p:cNvPr>
          <p:cNvCxnSpPr>
            <a:cxnSpLocks/>
          </p:cNvCxnSpPr>
          <p:nvPr/>
        </p:nvCxnSpPr>
        <p:spPr>
          <a:xfrm flipH="1">
            <a:off x="5604470" y="281428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C06C7CAC-51A4-4417-881C-3E560471DFDA}"/>
              </a:ext>
            </a:extLst>
          </p:cNvPr>
          <p:cNvCxnSpPr>
            <a:cxnSpLocks/>
          </p:cNvCxnSpPr>
          <p:nvPr/>
        </p:nvCxnSpPr>
        <p:spPr>
          <a:xfrm flipH="1">
            <a:off x="5610895" y="172208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967B63-3CD7-4FBA-8756-BB99DEF4BEA0}"/>
              </a:ext>
            </a:extLst>
          </p:cNvPr>
          <p:cNvCxnSpPr>
            <a:cxnSpLocks/>
          </p:cNvCxnSpPr>
          <p:nvPr/>
        </p:nvCxnSpPr>
        <p:spPr>
          <a:xfrm flipH="1">
            <a:off x="5580057" y="508408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42A687CA-76ED-47F5-A822-3469A36A5781}"/>
              </a:ext>
            </a:extLst>
          </p:cNvPr>
          <p:cNvCxnSpPr>
            <a:cxnSpLocks/>
          </p:cNvCxnSpPr>
          <p:nvPr/>
        </p:nvCxnSpPr>
        <p:spPr>
          <a:xfrm flipH="1" flipV="1">
            <a:off x="4050881" y="4005069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CBFCA82-65E3-43DC-84E9-7083084531FD}"/>
              </a:ext>
            </a:extLst>
          </p:cNvPr>
          <p:cNvCxnSpPr>
            <a:cxnSpLocks/>
          </p:cNvCxnSpPr>
          <p:nvPr/>
        </p:nvCxnSpPr>
        <p:spPr>
          <a:xfrm flipH="1">
            <a:off x="4042796" y="2816940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30580153-ED98-4594-9396-BAF0365A0C07}"/>
              </a:ext>
            </a:extLst>
          </p:cNvPr>
          <p:cNvCxnSpPr>
            <a:cxnSpLocks/>
          </p:cNvCxnSpPr>
          <p:nvPr/>
        </p:nvCxnSpPr>
        <p:spPr>
          <a:xfrm flipH="1">
            <a:off x="4049221" y="1724740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566CD427-E8FD-4EC0-AC4A-DCE439392737}"/>
              </a:ext>
            </a:extLst>
          </p:cNvPr>
          <p:cNvCxnSpPr>
            <a:cxnSpLocks/>
          </p:cNvCxnSpPr>
          <p:nvPr/>
        </p:nvCxnSpPr>
        <p:spPr>
          <a:xfrm flipH="1">
            <a:off x="4018383" y="5086739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11008A7A-E34D-47AD-8089-F55DC81865B1}"/>
              </a:ext>
            </a:extLst>
          </p:cNvPr>
          <p:cNvSpPr txBox="1"/>
          <p:nvPr/>
        </p:nvSpPr>
        <p:spPr>
          <a:xfrm>
            <a:off x="3583503" y="156160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E29D5EC-1DB3-4550-9B43-901DFA0CCB06}"/>
              </a:ext>
            </a:extLst>
          </p:cNvPr>
          <p:cNvSpPr txBox="1"/>
          <p:nvPr/>
        </p:nvSpPr>
        <p:spPr>
          <a:xfrm>
            <a:off x="9137718" y="98347"/>
            <a:ext cx="2504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37B592AC-F119-4928-B7B0-DF6AEC73B284}"/>
              </a:ext>
            </a:extLst>
          </p:cNvPr>
          <p:cNvSpPr txBox="1"/>
          <p:nvPr/>
        </p:nvSpPr>
        <p:spPr>
          <a:xfrm>
            <a:off x="212719" y="1115016"/>
            <a:ext cx="36384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(C)=0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(Read)	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4A76A16-4124-4533-A707-A1F3FA8C1001}"/>
              </a:ext>
            </a:extLst>
          </p:cNvPr>
          <p:cNvSpPr txBox="1"/>
          <p:nvPr/>
        </p:nvSpPr>
        <p:spPr>
          <a:xfrm>
            <a:off x="2313067" y="6226544"/>
            <a:ext cx="4707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4A90EAE-B415-47FC-93C4-E8FF201CF533}"/>
              </a:ext>
            </a:extLst>
          </p:cNvPr>
          <p:cNvSpPr/>
          <p:nvPr/>
        </p:nvSpPr>
        <p:spPr>
          <a:xfrm>
            <a:off x="2720698" y="1338851"/>
            <a:ext cx="6747781" cy="2276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6ACDDCD-94D4-44E7-A125-9797EE7CCE01}"/>
              </a:ext>
            </a:extLst>
          </p:cNvPr>
          <p:cNvSpPr/>
          <p:nvPr/>
        </p:nvSpPr>
        <p:spPr>
          <a:xfrm>
            <a:off x="2639809" y="4762158"/>
            <a:ext cx="6747781" cy="11023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9046595" y="401503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298C4CD-EA61-4D2E-91CC-849D37B16642}"/>
              </a:ext>
            </a:extLst>
          </p:cNvPr>
          <p:cNvCxnSpPr>
            <a:cxnSpLocks/>
          </p:cNvCxnSpPr>
          <p:nvPr/>
        </p:nvCxnSpPr>
        <p:spPr>
          <a:xfrm flipV="1">
            <a:off x="7432945" y="4022938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D4B6D0-13AC-487F-B7C9-F6DD838AF191}"/>
              </a:ext>
            </a:extLst>
          </p:cNvPr>
          <p:cNvCxnSpPr>
            <a:cxnSpLocks/>
          </p:cNvCxnSpPr>
          <p:nvPr/>
        </p:nvCxnSpPr>
        <p:spPr>
          <a:xfrm flipV="1">
            <a:off x="5825845" y="4002036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79336BA-8602-4F3F-B1BC-58082EB57A3C}"/>
              </a:ext>
            </a:extLst>
          </p:cNvPr>
          <p:cNvCxnSpPr>
            <a:cxnSpLocks/>
          </p:cNvCxnSpPr>
          <p:nvPr/>
        </p:nvCxnSpPr>
        <p:spPr>
          <a:xfrm flipV="1">
            <a:off x="4246206" y="402506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922F7AB-2EF8-45EE-A3DA-9DDE70FFFFF6}"/>
              </a:ext>
            </a:extLst>
          </p:cNvPr>
          <p:cNvSpPr txBox="1"/>
          <p:nvPr/>
        </p:nvSpPr>
        <p:spPr>
          <a:xfrm>
            <a:off x="8465467" y="3785518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20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2000" baseline="-25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B057B3F-66E5-425D-8E3C-B99EA2D45FEF}"/>
              </a:ext>
            </a:extLst>
          </p:cNvPr>
          <p:cNvSpPr txBox="1"/>
          <p:nvPr/>
        </p:nvSpPr>
        <p:spPr>
          <a:xfrm>
            <a:off x="6852956" y="3761695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20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2000" baseline="-25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DD9DC0-C254-41D4-A4BB-BA13FE930833}"/>
              </a:ext>
            </a:extLst>
          </p:cNvPr>
          <p:cNvSpPr txBox="1"/>
          <p:nvPr/>
        </p:nvSpPr>
        <p:spPr>
          <a:xfrm>
            <a:off x="5247331" y="3753273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20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2000" baseline="-25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2956972-1DC1-4FB5-8C06-CEEA2B26D620}"/>
              </a:ext>
            </a:extLst>
          </p:cNvPr>
          <p:cNvSpPr txBox="1"/>
          <p:nvPr/>
        </p:nvSpPr>
        <p:spPr>
          <a:xfrm>
            <a:off x="3634820" y="3729450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20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2000" baseline="-250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EBEC65D-F095-491B-8B82-22C6BC0BB7D4}"/>
              </a:ext>
            </a:extLst>
          </p:cNvPr>
          <p:cNvSpPr txBox="1"/>
          <p:nvPr/>
        </p:nvSpPr>
        <p:spPr>
          <a:xfrm>
            <a:off x="8776363" y="5564311"/>
            <a:ext cx="64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0 00</a:t>
            </a:r>
            <a:endParaRPr lang="en-US" sz="2000" baseline="-25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B1B96B-637D-4D78-840D-0F8F41866580}"/>
              </a:ext>
            </a:extLst>
          </p:cNvPr>
          <p:cNvSpPr txBox="1"/>
          <p:nvPr/>
        </p:nvSpPr>
        <p:spPr>
          <a:xfrm>
            <a:off x="7163981" y="5536688"/>
            <a:ext cx="64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0 00</a:t>
            </a:r>
            <a:endParaRPr lang="en-US" sz="2000" baseline="-25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B7C4CED-BD9F-4CBB-94F0-18C4FF8B176B}"/>
              </a:ext>
            </a:extLst>
          </p:cNvPr>
          <p:cNvSpPr txBox="1"/>
          <p:nvPr/>
        </p:nvSpPr>
        <p:spPr>
          <a:xfrm>
            <a:off x="5562290" y="5540930"/>
            <a:ext cx="64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0 00</a:t>
            </a:r>
            <a:endParaRPr lang="en-US" sz="2000" baseline="-25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8C8BD32-4C51-49BE-89E7-D519256E5156}"/>
              </a:ext>
            </a:extLst>
          </p:cNvPr>
          <p:cNvSpPr txBox="1"/>
          <p:nvPr/>
        </p:nvSpPr>
        <p:spPr>
          <a:xfrm>
            <a:off x="3977189" y="5536688"/>
            <a:ext cx="64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0 00</a:t>
            </a:r>
            <a:endParaRPr lang="en-US" sz="2000" baseline="-25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802FDFD-1CF4-4CC6-84C3-0BBDF8810EBA}"/>
              </a:ext>
            </a:extLst>
          </p:cNvPr>
          <p:cNvSpPr txBox="1"/>
          <p:nvPr/>
        </p:nvSpPr>
        <p:spPr>
          <a:xfrm>
            <a:off x="8601780" y="6515852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20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2000" baseline="-25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9391A8-92A9-427D-B514-A182E3D8B0B1}"/>
              </a:ext>
            </a:extLst>
          </p:cNvPr>
          <p:cNvSpPr txBox="1"/>
          <p:nvPr/>
        </p:nvSpPr>
        <p:spPr>
          <a:xfrm>
            <a:off x="6989269" y="6492029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20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2000" baseline="-250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49F300C-FC8F-4D9D-8970-6967819D7174}"/>
              </a:ext>
            </a:extLst>
          </p:cNvPr>
          <p:cNvSpPr txBox="1"/>
          <p:nvPr/>
        </p:nvSpPr>
        <p:spPr>
          <a:xfrm>
            <a:off x="5383644" y="6483607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20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2000" baseline="-250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A7565A-B3D5-4A90-B957-C2262B957571}"/>
              </a:ext>
            </a:extLst>
          </p:cNvPr>
          <p:cNvSpPr txBox="1"/>
          <p:nvPr/>
        </p:nvSpPr>
        <p:spPr>
          <a:xfrm>
            <a:off x="3771133" y="6459784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</a:t>
            </a:r>
            <a:r>
              <a:rPr lang="en-US" sz="20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</a:t>
            </a:r>
            <a:endParaRPr lang="en-US" sz="2000" baseline="-250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EA072-FA86-4CE5-8EBB-28AF670E4AB3}"/>
              </a:ext>
            </a:extLst>
          </p:cNvPr>
          <p:cNvSpPr txBox="1"/>
          <p:nvPr/>
        </p:nvSpPr>
        <p:spPr>
          <a:xfrm rot="16200000">
            <a:off x="-2105565" y="4259900"/>
            <a:ext cx="4822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 err="1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Clk</a:t>
            </a:r>
            <a:r>
              <a:rPr lang="en-US" sz="3200" dirty="0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is not shown but exists!</a:t>
            </a:r>
          </a:p>
        </p:txBody>
      </p:sp>
    </p:spTree>
    <p:extLst>
      <p:ext uri="{BB962C8B-B14F-4D97-AF65-F5344CB8AC3E}">
        <p14:creationId xmlns:p14="http://schemas.microsoft.com/office/powerpoint/2010/main" val="7292046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3365500" y="3038928"/>
            <a:ext cx="62844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 flipV="1">
            <a:off x="3365500" y="4183977"/>
            <a:ext cx="6284437" cy="44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>
            <a:off x="3365500" y="5241541"/>
            <a:ext cx="62792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3276600" y="1875201"/>
            <a:ext cx="63759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095129" cy="37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7947546" cy="761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3627118" y="1234122"/>
            <a:ext cx="9768" cy="4256424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5114183" y="1302112"/>
            <a:ext cx="0" cy="42775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751561" y="1315514"/>
            <a:ext cx="3428" cy="4479832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 flipH="1">
            <a:off x="8271145" y="1234122"/>
            <a:ext cx="36166" cy="4380866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3636886" y="1236076"/>
            <a:ext cx="14316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5135161" y="1315514"/>
            <a:ext cx="166108" cy="5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1217673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2479524" cy="13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ECDA8AB-E437-4F13-BEF1-E9367552F473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9BEE409-9860-40B7-848B-34551850D952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5B82C9C-565E-41BB-BDA1-B3204FA4DC25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5F23C7F-2052-499A-98F4-D929F624C0D5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504210-F6AB-48DC-B6F5-62EB3D07FE30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C644F202-6448-4AEB-9BBE-6BA1F3C4B1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5D4CDA-48D4-4AC2-809D-959B708BE831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836A3E6-112D-4BD7-A9E5-4979C962415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AB731B5-8D05-4B6B-9214-669CF7413BEE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F5BA63B-2813-448C-92E4-34E7B365344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69596B-09C8-4BE7-8D65-2D9A595B6EF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1D40075-AAA7-4792-A2FA-6A01B97CD92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2272"/>
            <a:ext cx="6958585" cy="17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A719D0C-A52F-4B9A-BBEC-24F435905CB0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105DAB-8287-4033-9A5B-9772DD2B6EDA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22328E7-B499-49AD-934C-A4C24F069C22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842029-7BA1-4F9D-97C6-18E2C7A03B24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D6D3D7B-4DA4-469F-AA1A-378CF0A0EB6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90E0A8B-1C8B-4001-A7EC-C145435B1E7F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436346-B54F-414A-A875-E83E80FAA173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4E5904-9B52-49AF-BBE6-9CCD7BF85EC8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8D0F9D3-4959-4673-8E88-A78ACF1A4F8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F20A03-4EBB-4CEC-A7CC-6E36AA75D9E4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C0EF021-1359-4939-9657-183CE04EFD7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29CCE8B-9F15-44F9-80CA-214634284440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>
            <a:off x="1679610" y="5583724"/>
            <a:ext cx="6986551" cy="4015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52347B7-5C4F-4DED-9D0E-CAF849A6EB4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19B1FC3-544C-4F47-95D5-72D3454D980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B254437-EB36-48EF-84E4-A7D4FD8766B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17B635B-43D4-4456-989E-CD9FA87439E6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D7A21D1-8E24-413F-8076-08CBA2D31E9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07551FF-26B4-4A19-AA59-66C8846EC5E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0011BAA-2073-4046-B76E-B4C5F3A76E9C}"/>
              </a:ext>
            </a:extLst>
          </p:cNvPr>
          <p:cNvSpPr/>
          <p:nvPr/>
        </p:nvSpPr>
        <p:spPr>
          <a:xfrm>
            <a:off x="6294330" y="4881058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29B538E-841C-40BC-8787-5C11396C92F2}"/>
              </a:ext>
            </a:extLst>
          </p:cNvPr>
          <p:cNvSpPr/>
          <p:nvPr/>
        </p:nvSpPr>
        <p:spPr>
          <a:xfrm>
            <a:off x="7884752" y="488094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1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 flipV="1">
            <a:off x="8827118" y="401670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F09D990-272F-42B3-B971-49496DC62C31}"/>
              </a:ext>
            </a:extLst>
          </p:cNvPr>
          <p:cNvCxnSpPr>
            <a:cxnSpLocks/>
          </p:cNvCxnSpPr>
          <p:nvPr/>
        </p:nvCxnSpPr>
        <p:spPr>
          <a:xfrm flipH="1">
            <a:off x="8819033" y="282857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C43D0C8F-D950-4E75-B745-FF2412441451}"/>
              </a:ext>
            </a:extLst>
          </p:cNvPr>
          <p:cNvCxnSpPr>
            <a:cxnSpLocks/>
          </p:cNvCxnSpPr>
          <p:nvPr/>
        </p:nvCxnSpPr>
        <p:spPr>
          <a:xfrm flipV="1">
            <a:off x="9138957" y="2809084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E57842A-72F0-4E0F-A218-C7B11135E42F}"/>
              </a:ext>
            </a:extLst>
          </p:cNvPr>
          <p:cNvCxnSpPr>
            <a:cxnSpLocks/>
          </p:cNvCxnSpPr>
          <p:nvPr/>
        </p:nvCxnSpPr>
        <p:spPr>
          <a:xfrm flipH="1">
            <a:off x="8825458" y="173637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BC7A97E1-E112-4823-AF67-ECF4C4475663}"/>
              </a:ext>
            </a:extLst>
          </p:cNvPr>
          <p:cNvCxnSpPr>
            <a:cxnSpLocks/>
          </p:cNvCxnSpPr>
          <p:nvPr/>
        </p:nvCxnSpPr>
        <p:spPr>
          <a:xfrm flipV="1">
            <a:off x="9234450" y="1728474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4B15A80-B140-4B29-BACC-5B0ED0077B5A}"/>
              </a:ext>
            </a:extLst>
          </p:cNvPr>
          <p:cNvCxnSpPr>
            <a:cxnSpLocks/>
          </p:cNvCxnSpPr>
          <p:nvPr/>
        </p:nvCxnSpPr>
        <p:spPr>
          <a:xfrm flipH="1">
            <a:off x="8794620" y="509837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A2D688B9-C2F4-4360-89B4-0536FA7A8C2A}"/>
              </a:ext>
            </a:extLst>
          </p:cNvPr>
          <p:cNvCxnSpPr>
            <a:cxnSpLocks/>
          </p:cNvCxnSpPr>
          <p:nvPr/>
        </p:nvCxnSpPr>
        <p:spPr>
          <a:xfrm flipV="1">
            <a:off x="8912496" y="5099724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EA092B8-AB79-43D2-8F05-9F22CF47662B}"/>
              </a:ext>
            </a:extLst>
          </p:cNvPr>
          <p:cNvCxnSpPr>
            <a:cxnSpLocks/>
          </p:cNvCxnSpPr>
          <p:nvPr/>
        </p:nvCxnSpPr>
        <p:spPr>
          <a:xfrm flipV="1">
            <a:off x="9065606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19DD6BC2-6601-44F6-96EA-30C94C3667E4}"/>
              </a:ext>
            </a:extLst>
          </p:cNvPr>
          <p:cNvCxnSpPr>
            <a:cxnSpLocks/>
          </p:cNvCxnSpPr>
          <p:nvPr/>
        </p:nvCxnSpPr>
        <p:spPr>
          <a:xfrm flipV="1">
            <a:off x="7525307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1991C44-E57D-4E2A-ABDE-50250539EA26}"/>
              </a:ext>
            </a:extLst>
          </p:cNvPr>
          <p:cNvCxnSpPr>
            <a:cxnSpLocks/>
          </p:cNvCxnSpPr>
          <p:nvPr/>
        </p:nvCxnSpPr>
        <p:spPr>
          <a:xfrm flipV="1">
            <a:off x="7620800" y="1736378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94550F6-5BA7-42E4-AC60-DD43023CD1DD}"/>
              </a:ext>
            </a:extLst>
          </p:cNvPr>
          <p:cNvCxnSpPr>
            <a:cxnSpLocks/>
          </p:cNvCxnSpPr>
          <p:nvPr/>
        </p:nvCxnSpPr>
        <p:spPr>
          <a:xfrm flipV="1">
            <a:off x="7298846" y="5107628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EBF5219-7814-490C-AE32-CFB3347B689E}"/>
              </a:ext>
            </a:extLst>
          </p:cNvPr>
          <p:cNvCxnSpPr>
            <a:cxnSpLocks/>
          </p:cNvCxnSpPr>
          <p:nvPr/>
        </p:nvCxnSpPr>
        <p:spPr>
          <a:xfrm flipV="1">
            <a:off x="5918207" y="2805611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CA2ED13F-3B2E-4EF2-9E93-F4B7FB2811F1}"/>
              </a:ext>
            </a:extLst>
          </p:cNvPr>
          <p:cNvCxnSpPr>
            <a:cxnSpLocks/>
          </p:cNvCxnSpPr>
          <p:nvPr/>
        </p:nvCxnSpPr>
        <p:spPr>
          <a:xfrm flipV="1">
            <a:off x="6013700" y="1734526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EE4B32-C4A4-426C-9805-653999CC92B3}"/>
              </a:ext>
            </a:extLst>
          </p:cNvPr>
          <p:cNvCxnSpPr>
            <a:cxnSpLocks/>
          </p:cNvCxnSpPr>
          <p:nvPr/>
        </p:nvCxnSpPr>
        <p:spPr>
          <a:xfrm flipV="1">
            <a:off x="5691746" y="5105776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0D2C0A0-C244-4F99-85F1-B2D11A2B463D}"/>
              </a:ext>
            </a:extLst>
          </p:cNvPr>
          <p:cNvCxnSpPr>
            <a:cxnSpLocks/>
          </p:cNvCxnSpPr>
          <p:nvPr/>
        </p:nvCxnSpPr>
        <p:spPr>
          <a:xfrm flipV="1">
            <a:off x="4244695" y="4013687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0A11C187-FCA8-4B9D-937D-A8898322D88A}"/>
              </a:ext>
            </a:extLst>
          </p:cNvPr>
          <p:cNvCxnSpPr>
            <a:cxnSpLocks/>
          </p:cNvCxnSpPr>
          <p:nvPr/>
        </p:nvCxnSpPr>
        <p:spPr>
          <a:xfrm flipV="1">
            <a:off x="4337057" y="2807737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4992D00-77B5-433E-ABCB-0B3762623F60}"/>
              </a:ext>
            </a:extLst>
          </p:cNvPr>
          <p:cNvCxnSpPr>
            <a:cxnSpLocks/>
          </p:cNvCxnSpPr>
          <p:nvPr/>
        </p:nvCxnSpPr>
        <p:spPr>
          <a:xfrm flipV="1">
            <a:off x="4432550" y="1727127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92D9FFA-2DDF-497E-903F-E4C5E101EC70}"/>
              </a:ext>
            </a:extLst>
          </p:cNvPr>
          <p:cNvCxnSpPr>
            <a:cxnSpLocks/>
          </p:cNvCxnSpPr>
          <p:nvPr/>
        </p:nvCxnSpPr>
        <p:spPr>
          <a:xfrm flipV="1">
            <a:off x="4110596" y="5098377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35804CC-DA30-406C-A591-7755C41A1069}"/>
              </a:ext>
            </a:extLst>
          </p:cNvPr>
          <p:cNvCxnSpPr>
            <a:cxnSpLocks/>
          </p:cNvCxnSpPr>
          <p:nvPr/>
        </p:nvCxnSpPr>
        <p:spPr>
          <a:xfrm flipV="1">
            <a:off x="5919718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DDDB55-B7C3-4E67-B77D-8566300A6F8E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823EEC-35FB-4C38-B372-10636015D54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ED7D-8C0D-43A6-975E-0A93676A4F01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BCB91B-AACB-4983-93D7-8D796BA3EA0F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1AD629-98E6-48C0-BFA8-90137C82D70C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D0C29B2-E4E0-44D3-B2F7-6C088B9A980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849783-0527-4A3D-A667-EBA7F3C4F0A4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E78B66F-16EA-4B5F-B6DF-1DF354AEE41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760C919-57D6-4ACC-9AB2-42862E6F12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9BA5FD-9BC8-49C6-B3F8-BBC72BC44E20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B27F07-227B-425E-AD4E-4E00E81F90A3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69176F-C8D4-477B-ADEB-7B798D35F9E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6" name="Picture 295" descr="A picture containing shape&#10;&#10;Description automatically generated">
            <a:extLst>
              <a:ext uri="{FF2B5EF4-FFF2-40B4-BE49-F238E27FC236}">
                <a16:creationId xmlns:a16="http://schemas.microsoft.com/office/drawing/2014/main" id="{324CE820-A2CB-41C0-B247-A42633BEA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0189" y="6041743"/>
            <a:ext cx="821634" cy="567373"/>
          </a:xfrm>
          <a:prstGeom prst="rect">
            <a:avLst/>
          </a:prstGeom>
        </p:spPr>
      </p:pic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82F88FA-311B-4E03-A7FC-037E52322AFF}"/>
              </a:ext>
            </a:extLst>
          </p:cNvPr>
          <p:cNvCxnSpPr>
            <a:cxnSpLocks/>
          </p:cNvCxnSpPr>
          <p:nvPr/>
        </p:nvCxnSpPr>
        <p:spPr>
          <a:xfrm flipV="1">
            <a:off x="7458505" y="6591856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1" name="Picture 300" descr="A picture containing shape&#10;&#10;Description automatically generated">
            <a:extLst>
              <a:ext uri="{FF2B5EF4-FFF2-40B4-BE49-F238E27FC236}">
                <a16:creationId xmlns:a16="http://schemas.microsoft.com/office/drawing/2014/main" id="{B4C56677-8A90-4BEA-9C63-0B86724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088" y="6055029"/>
            <a:ext cx="821634" cy="567373"/>
          </a:xfrm>
          <a:prstGeom prst="rect">
            <a:avLst/>
          </a:prstGeom>
        </p:spPr>
      </p:pic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AD7C46B6-85CD-42CF-AFB1-205C875A4868}"/>
              </a:ext>
            </a:extLst>
          </p:cNvPr>
          <p:cNvCxnSpPr>
            <a:cxnSpLocks/>
          </p:cNvCxnSpPr>
          <p:nvPr/>
        </p:nvCxnSpPr>
        <p:spPr>
          <a:xfrm flipV="1">
            <a:off x="5851404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 picture containing shape&#10;&#10;Description automatically generated">
            <a:extLst>
              <a:ext uri="{FF2B5EF4-FFF2-40B4-BE49-F238E27FC236}">
                <a16:creationId xmlns:a16="http://schemas.microsoft.com/office/drawing/2014/main" id="{989A0C76-8B1B-4678-AD03-8EE99076E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5987" y="6041743"/>
            <a:ext cx="821634" cy="567373"/>
          </a:xfrm>
          <a:prstGeom prst="rect">
            <a:avLst/>
          </a:prstGeom>
        </p:spPr>
      </p:pic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27DE1EA-C74E-4FF4-A8DF-A86965DA3FB1}"/>
              </a:ext>
            </a:extLst>
          </p:cNvPr>
          <p:cNvCxnSpPr>
            <a:cxnSpLocks/>
          </p:cNvCxnSpPr>
          <p:nvPr/>
        </p:nvCxnSpPr>
        <p:spPr>
          <a:xfrm flipV="1">
            <a:off x="4231613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5" name="Picture 304" descr="A picture containing shape&#10;&#10;Description automatically generated">
            <a:extLst>
              <a:ext uri="{FF2B5EF4-FFF2-40B4-BE49-F238E27FC236}">
                <a16:creationId xmlns:a16="http://schemas.microsoft.com/office/drawing/2014/main" id="{4145A8DF-3CA9-458C-9CC3-5E24D5806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6196" y="6041743"/>
            <a:ext cx="821634" cy="567373"/>
          </a:xfrm>
          <a:prstGeom prst="rect">
            <a:avLst/>
          </a:prstGeom>
        </p:spPr>
      </p:pic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BFEA374-AE2B-4369-BCA5-85DC79899A0B}"/>
              </a:ext>
            </a:extLst>
          </p:cNvPr>
          <p:cNvCxnSpPr>
            <a:cxnSpLocks/>
          </p:cNvCxnSpPr>
          <p:nvPr/>
        </p:nvCxnSpPr>
        <p:spPr>
          <a:xfrm flipH="1" flipV="1">
            <a:off x="7241103" y="4030701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6CDD91D1-A66B-4F0F-B2BB-5332E17ACC35}"/>
              </a:ext>
            </a:extLst>
          </p:cNvPr>
          <p:cNvCxnSpPr>
            <a:cxnSpLocks/>
          </p:cNvCxnSpPr>
          <p:nvPr/>
        </p:nvCxnSpPr>
        <p:spPr>
          <a:xfrm flipH="1">
            <a:off x="7233018" y="2842572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1B838AD-EB42-4061-B580-D048394C34CE}"/>
              </a:ext>
            </a:extLst>
          </p:cNvPr>
          <p:cNvCxnSpPr>
            <a:cxnSpLocks/>
          </p:cNvCxnSpPr>
          <p:nvPr/>
        </p:nvCxnSpPr>
        <p:spPr>
          <a:xfrm flipH="1">
            <a:off x="7239443" y="1750372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28EDECFB-D24B-4278-9C7A-A5CD11AFB244}"/>
              </a:ext>
            </a:extLst>
          </p:cNvPr>
          <p:cNvCxnSpPr>
            <a:cxnSpLocks/>
          </p:cNvCxnSpPr>
          <p:nvPr/>
        </p:nvCxnSpPr>
        <p:spPr>
          <a:xfrm flipH="1">
            <a:off x="7208605" y="5112371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F7179799-AA1A-4E0F-9D6A-AEBD9C7C75BE}"/>
              </a:ext>
            </a:extLst>
          </p:cNvPr>
          <p:cNvCxnSpPr>
            <a:cxnSpLocks/>
          </p:cNvCxnSpPr>
          <p:nvPr/>
        </p:nvCxnSpPr>
        <p:spPr>
          <a:xfrm flipH="1" flipV="1">
            <a:off x="5612555" y="400241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83D9ECA3-0312-4E46-9304-D4378CE60275}"/>
              </a:ext>
            </a:extLst>
          </p:cNvPr>
          <p:cNvCxnSpPr>
            <a:cxnSpLocks/>
          </p:cNvCxnSpPr>
          <p:nvPr/>
        </p:nvCxnSpPr>
        <p:spPr>
          <a:xfrm flipH="1">
            <a:off x="5604470" y="281428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C06C7CAC-51A4-4417-881C-3E560471DFDA}"/>
              </a:ext>
            </a:extLst>
          </p:cNvPr>
          <p:cNvCxnSpPr>
            <a:cxnSpLocks/>
          </p:cNvCxnSpPr>
          <p:nvPr/>
        </p:nvCxnSpPr>
        <p:spPr>
          <a:xfrm flipH="1">
            <a:off x="5610895" y="172208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967B63-3CD7-4FBA-8756-BB99DEF4BEA0}"/>
              </a:ext>
            </a:extLst>
          </p:cNvPr>
          <p:cNvCxnSpPr>
            <a:cxnSpLocks/>
          </p:cNvCxnSpPr>
          <p:nvPr/>
        </p:nvCxnSpPr>
        <p:spPr>
          <a:xfrm flipH="1">
            <a:off x="5580057" y="508408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42A687CA-76ED-47F5-A822-3469A36A5781}"/>
              </a:ext>
            </a:extLst>
          </p:cNvPr>
          <p:cNvCxnSpPr>
            <a:cxnSpLocks/>
          </p:cNvCxnSpPr>
          <p:nvPr/>
        </p:nvCxnSpPr>
        <p:spPr>
          <a:xfrm flipH="1" flipV="1">
            <a:off x="4050881" y="4005069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CBFCA82-65E3-43DC-84E9-7083084531FD}"/>
              </a:ext>
            </a:extLst>
          </p:cNvPr>
          <p:cNvCxnSpPr>
            <a:cxnSpLocks/>
          </p:cNvCxnSpPr>
          <p:nvPr/>
        </p:nvCxnSpPr>
        <p:spPr>
          <a:xfrm flipH="1">
            <a:off x="4042796" y="2816940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30580153-ED98-4594-9396-BAF0365A0C07}"/>
              </a:ext>
            </a:extLst>
          </p:cNvPr>
          <p:cNvCxnSpPr>
            <a:cxnSpLocks/>
          </p:cNvCxnSpPr>
          <p:nvPr/>
        </p:nvCxnSpPr>
        <p:spPr>
          <a:xfrm flipH="1">
            <a:off x="4049221" y="1724740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566CD427-E8FD-4EC0-AC4A-DCE439392737}"/>
              </a:ext>
            </a:extLst>
          </p:cNvPr>
          <p:cNvCxnSpPr>
            <a:cxnSpLocks/>
          </p:cNvCxnSpPr>
          <p:nvPr/>
        </p:nvCxnSpPr>
        <p:spPr>
          <a:xfrm flipH="1">
            <a:off x="4018383" y="5086739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11008A7A-E34D-47AD-8089-F55DC81865B1}"/>
              </a:ext>
            </a:extLst>
          </p:cNvPr>
          <p:cNvSpPr txBox="1"/>
          <p:nvPr/>
        </p:nvSpPr>
        <p:spPr>
          <a:xfrm>
            <a:off x="3583503" y="156160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E29D5EC-1DB3-4550-9B43-901DFA0CCB06}"/>
              </a:ext>
            </a:extLst>
          </p:cNvPr>
          <p:cNvSpPr txBox="1"/>
          <p:nvPr/>
        </p:nvSpPr>
        <p:spPr>
          <a:xfrm>
            <a:off x="9137718" y="98347"/>
            <a:ext cx="2504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37B592AC-F119-4928-B7B0-DF6AEC73B284}"/>
              </a:ext>
            </a:extLst>
          </p:cNvPr>
          <p:cNvSpPr txBox="1"/>
          <p:nvPr/>
        </p:nvSpPr>
        <p:spPr>
          <a:xfrm>
            <a:off x="216028" y="1069084"/>
            <a:ext cx="36384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(C)=1</a:t>
            </a:r>
          </a:p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(Write)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4A76A16-4124-4533-A707-A1F3FA8C1001}"/>
              </a:ext>
            </a:extLst>
          </p:cNvPr>
          <p:cNvSpPr txBox="1"/>
          <p:nvPr/>
        </p:nvSpPr>
        <p:spPr>
          <a:xfrm>
            <a:off x="2313067" y="6226544"/>
            <a:ext cx="4707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4A90EAE-B415-47FC-93C4-E8FF201CF533}"/>
              </a:ext>
            </a:extLst>
          </p:cNvPr>
          <p:cNvSpPr/>
          <p:nvPr/>
        </p:nvSpPr>
        <p:spPr>
          <a:xfrm>
            <a:off x="2720698" y="1384035"/>
            <a:ext cx="6747781" cy="22315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6ACDDCD-94D4-44E7-A125-9797EE7CCE01}"/>
              </a:ext>
            </a:extLst>
          </p:cNvPr>
          <p:cNvSpPr/>
          <p:nvPr/>
        </p:nvSpPr>
        <p:spPr>
          <a:xfrm>
            <a:off x="2639809" y="4762158"/>
            <a:ext cx="6747781" cy="11023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9046595" y="401503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298C4CD-EA61-4D2E-91CC-849D37B16642}"/>
              </a:ext>
            </a:extLst>
          </p:cNvPr>
          <p:cNvCxnSpPr>
            <a:cxnSpLocks/>
          </p:cNvCxnSpPr>
          <p:nvPr/>
        </p:nvCxnSpPr>
        <p:spPr>
          <a:xfrm flipV="1">
            <a:off x="7432945" y="4022938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D4B6D0-13AC-487F-B7C9-F6DD838AF191}"/>
              </a:ext>
            </a:extLst>
          </p:cNvPr>
          <p:cNvCxnSpPr>
            <a:cxnSpLocks/>
          </p:cNvCxnSpPr>
          <p:nvPr/>
        </p:nvCxnSpPr>
        <p:spPr>
          <a:xfrm flipV="1">
            <a:off x="5825845" y="4002036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79336BA-8602-4F3F-B1BC-58082EB57A3C}"/>
              </a:ext>
            </a:extLst>
          </p:cNvPr>
          <p:cNvCxnSpPr>
            <a:cxnSpLocks/>
          </p:cNvCxnSpPr>
          <p:nvPr/>
        </p:nvCxnSpPr>
        <p:spPr>
          <a:xfrm flipV="1">
            <a:off x="4246206" y="402506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4EBEC65D-F095-491B-8B82-22C6BC0BB7D4}"/>
              </a:ext>
            </a:extLst>
          </p:cNvPr>
          <p:cNvSpPr txBox="1"/>
          <p:nvPr/>
        </p:nvSpPr>
        <p:spPr>
          <a:xfrm>
            <a:off x="8776363" y="5564311"/>
            <a:ext cx="64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0 00</a:t>
            </a:r>
            <a:endParaRPr lang="en-US" sz="2000" baseline="-25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7B1B96B-637D-4D78-840D-0F8F41866580}"/>
              </a:ext>
            </a:extLst>
          </p:cNvPr>
          <p:cNvSpPr txBox="1"/>
          <p:nvPr/>
        </p:nvSpPr>
        <p:spPr>
          <a:xfrm>
            <a:off x="7163981" y="5536688"/>
            <a:ext cx="64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0 00</a:t>
            </a:r>
            <a:endParaRPr lang="en-US" sz="2000" baseline="-25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B7C4CED-BD9F-4CBB-94F0-18C4FF8B176B}"/>
              </a:ext>
            </a:extLst>
          </p:cNvPr>
          <p:cNvSpPr txBox="1"/>
          <p:nvPr/>
        </p:nvSpPr>
        <p:spPr>
          <a:xfrm>
            <a:off x="5562290" y="5540930"/>
            <a:ext cx="64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0 00</a:t>
            </a:r>
            <a:endParaRPr lang="en-US" sz="2000" baseline="-25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8C8BD32-4C51-49BE-89E7-D519256E5156}"/>
              </a:ext>
            </a:extLst>
          </p:cNvPr>
          <p:cNvSpPr txBox="1"/>
          <p:nvPr/>
        </p:nvSpPr>
        <p:spPr>
          <a:xfrm>
            <a:off x="3977189" y="5536688"/>
            <a:ext cx="64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0 00</a:t>
            </a:r>
            <a:endParaRPr lang="en-US" sz="2000" baseline="-25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802FDFD-1CF4-4CC6-84C3-0BBDF8810EBA}"/>
              </a:ext>
            </a:extLst>
          </p:cNvPr>
          <p:cNvSpPr txBox="1"/>
          <p:nvPr/>
        </p:nvSpPr>
        <p:spPr>
          <a:xfrm>
            <a:off x="8822605" y="3707388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000" baseline="-25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9391A8-92A9-427D-B514-A182E3D8B0B1}"/>
              </a:ext>
            </a:extLst>
          </p:cNvPr>
          <p:cNvSpPr txBox="1"/>
          <p:nvPr/>
        </p:nvSpPr>
        <p:spPr>
          <a:xfrm>
            <a:off x="7210094" y="3683565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000" baseline="-250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49F300C-FC8F-4D9D-8970-6967819D7174}"/>
              </a:ext>
            </a:extLst>
          </p:cNvPr>
          <p:cNvSpPr txBox="1"/>
          <p:nvPr/>
        </p:nvSpPr>
        <p:spPr>
          <a:xfrm>
            <a:off x="5604469" y="3675143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000" baseline="-250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A7565A-B3D5-4A90-B957-C2262B957571}"/>
              </a:ext>
            </a:extLst>
          </p:cNvPr>
          <p:cNvSpPr txBox="1"/>
          <p:nvPr/>
        </p:nvSpPr>
        <p:spPr>
          <a:xfrm>
            <a:off x="3991958" y="3651320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000" baseline="-250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C739138-157E-47B9-9DB9-E276747BA67A}"/>
              </a:ext>
            </a:extLst>
          </p:cNvPr>
          <p:cNvSpPr txBox="1"/>
          <p:nvPr/>
        </p:nvSpPr>
        <p:spPr>
          <a:xfrm>
            <a:off x="8021541" y="767919"/>
            <a:ext cx="4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</a:t>
            </a:r>
            <a:r>
              <a:rPr lang="en-US" sz="28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A2A0608-51CF-468A-8989-C51CD6D9E773}"/>
              </a:ext>
            </a:extLst>
          </p:cNvPr>
          <p:cNvSpPr txBox="1"/>
          <p:nvPr/>
        </p:nvSpPr>
        <p:spPr>
          <a:xfrm>
            <a:off x="5432261" y="792440"/>
            <a:ext cx="4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</a:t>
            </a:r>
            <a:r>
              <a:rPr lang="en-US" sz="28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95BB1F8-99AD-4986-81EF-824C4336F341}"/>
              </a:ext>
            </a:extLst>
          </p:cNvPr>
          <p:cNvSpPr txBox="1"/>
          <p:nvPr/>
        </p:nvSpPr>
        <p:spPr>
          <a:xfrm>
            <a:off x="5026924" y="793005"/>
            <a:ext cx="4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</a:t>
            </a:r>
            <a:r>
              <a:rPr lang="en-US" sz="28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F3F1D98-F153-42DD-9248-1115AB29932E}"/>
              </a:ext>
            </a:extLst>
          </p:cNvPr>
          <p:cNvSpPr txBox="1"/>
          <p:nvPr/>
        </p:nvSpPr>
        <p:spPr>
          <a:xfrm>
            <a:off x="3473402" y="741980"/>
            <a:ext cx="4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</a:t>
            </a:r>
            <a:r>
              <a:rPr lang="en-US" sz="28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2AF2487-301A-4DD7-A241-6D294FCF0B9A}"/>
              </a:ext>
            </a:extLst>
          </p:cNvPr>
          <p:cNvSpPr txBox="1"/>
          <p:nvPr/>
        </p:nvSpPr>
        <p:spPr>
          <a:xfrm>
            <a:off x="8210932" y="3934225"/>
            <a:ext cx="4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</a:t>
            </a:r>
            <a:r>
              <a:rPr lang="en-US" sz="28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D40057F-31AD-4F86-B139-F76C911A35FF}"/>
              </a:ext>
            </a:extLst>
          </p:cNvPr>
          <p:cNvSpPr txBox="1"/>
          <p:nvPr/>
        </p:nvSpPr>
        <p:spPr>
          <a:xfrm>
            <a:off x="6623508" y="3936632"/>
            <a:ext cx="4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</a:t>
            </a:r>
            <a:r>
              <a:rPr lang="en-US" sz="28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C614231-D832-4CAF-B17E-387BE48F25DF}"/>
              </a:ext>
            </a:extLst>
          </p:cNvPr>
          <p:cNvSpPr txBox="1"/>
          <p:nvPr/>
        </p:nvSpPr>
        <p:spPr>
          <a:xfrm>
            <a:off x="4997211" y="3964901"/>
            <a:ext cx="4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</a:t>
            </a:r>
            <a:r>
              <a:rPr lang="en-US" sz="28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B4CFF54-7B95-4C32-A1C6-C3DDCAAF3334}"/>
              </a:ext>
            </a:extLst>
          </p:cNvPr>
          <p:cNvSpPr txBox="1"/>
          <p:nvPr/>
        </p:nvSpPr>
        <p:spPr>
          <a:xfrm>
            <a:off x="3443689" y="3913876"/>
            <a:ext cx="46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</a:t>
            </a:r>
            <a:r>
              <a:rPr lang="en-US" sz="2800" baseline="-25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44E3692-3212-424F-97F1-2AC635065029}"/>
              </a:ext>
            </a:extLst>
          </p:cNvPr>
          <p:cNvSpPr txBox="1"/>
          <p:nvPr/>
        </p:nvSpPr>
        <p:spPr>
          <a:xfrm>
            <a:off x="8601780" y="6515852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000" baseline="-25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FFBF5FB-BC85-42BB-A076-6438F37E1D83}"/>
              </a:ext>
            </a:extLst>
          </p:cNvPr>
          <p:cNvSpPr txBox="1"/>
          <p:nvPr/>
        </p:nvSpPr>
        <p:spPr>
          <a:xfrm>
            <a:off x="6989269" y="6492029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000" baseline="-250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910DB9D-5DDD-4CDD-AE24-7F10CB0ED25C}"/>
              </a:ext>
            </a:extLst>
          </p:cNvPr>
          <p:cNvSpPr txBox="1"/>
          <p:nvPr/>
        </p:nvSpPr>
        <p:spPr>
          <a:xfrm>
            <a:off x="5383644" y="6483607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000" baseline="-250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06EDC61-F117-48B5-87DD-D23D54D698A6}"/>
              </a:ext>
            </a:extLst>
          </p:cNvPr>
          <p:cNvSpPr txBox="1"/>
          <p:nvPr/>
        </p:nvSpPr>
        <p:spPr>
          <a:xfrm>
            <a:off x="3771133" y="6459784"/>
            <a:ext cx="46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2000" baseline="-25000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9DE6E7B-387A-420A-B892-E1F9C5828523}"/>
              </a:ext>
            </a:extLst>
          </p:cNvPr>
          <p:cNvSpPr txBox="1"/>
          <p:nvPr/>
        </p:nvSpPr>
        <p:spPr>
          <a:xfrm rot="16200000">
            <a:off x="-2105565" y="4259900"/>
            <a:ext cx="4822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 err="1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Clk</a:t>
            </a:r>
            <a:r>
              <a:rPr lang="en-US" sz="3200" dirty="0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is not shown but exists!</a:t>
            </a:r>
          </a:p>
        </p:txBody>
      </p:sp>
    </p:spTree>
    <p:extLst>
      <p:ext uri="{BB962C8B-B14F-4D97-AF65-F5344CB8AC3E}">
        <p14:creationId xmlns:p14="http://schemas.microsoft.com/office/powerpoint/2010/main" val="1023898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7F8334-50CC-4802-B198-3F9230067D6D}"/>
              </a:ext>
            </a:extLst>
          </p:cNvPr>
          <p:cNvSpPr/>
          <p:nvPr/>
        </p:nvSpPr>
        <p:spPr>
          <a:xfrm>
            <a:off x="3870034" y="1949448"/>
            <a:ext cx="3620655" cy="3057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sz="54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× n-bit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DA1ABA-229A-4F05-9860-C02BE22A2813}"/>
              </a:ext>
            </a:extLst>
          </p:cNvPr>
          <p:cNvSpPr/>
          <p:nvPr/>
        </p:nvSpPr>
        <p:spPr>
          <a:xfrm>
            <a:off x="5043052" y="1039666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2549-6A22-439B-9E7A-B81CD626B22A}"/>
              </a:ext>
            </a:extLst>
          </p:cNvPr>
          <p:cNvSpPr txBox="1"/>
          <p:nvPr/>
        </p:nvSpPr>
        <p:spPr>
          <a:xfrm>
            <a:off x="3870034" y="0"/>
            <a:ext cx="4156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n-bit Data Bus (Write) 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C07D27-22CB-4AEB-B1B6-6DFA2A4546F4}"/>
              </a:ext>
            </a:extLst>
          </p:cNvPr>
          <p:cNvSpPr/>
          <p:nvPr/>
        </p:nvSpPr>
        <p:spPr>
          <a:xfrm rot="5400000">
            <a:off x="7308271" y="3069360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F68-1E22-4946-8DF4-EE902402A0FC}"/>
              </a:ext>
            </a:extLst>
          </p:cNvPr>
          <p:cNvSpPr txBox="1"/>
          <p:nvPr/>
        </p:nvSpPr>
        <p:spPr>
          <a:xfrm>
            <a:off x="8400471" y="3869172"/>
            <a:ext cx="3306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m-bit Address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8CDB3A-7354-470A-A5D8-A3F0648CD3B3}"/>
              </a:ext>
            </a:extLst>
          </p:cNvPr>
          <p:cNvCxnSpPr>
            <a:cxnSpLocks/>
          </p:cNvCxnSpPr>
          <p:nvPr/>
        </p:nvCxnSpPr>
        <p:spPr>
          <a:xfrm>
            <a:off x="5327127" y="58246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CFF10A-1A07-4A04-A2AB-B0AB3F73F9EF}"/>
              </a:ext>
            </a:extLst>
          </p:cNvPr>
          <p:cNvCxnSpPr>
            <a:cxnSpLocks/>
          </p:cNvCxnSpPr>
          <p:nvPr/>
        </p:nvCxnSpPr>
        <p:spPr>
          <a:xfrm>
            <a:off x="5444453" y="58246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321941-5BC7-4838-A337-C0A8DC773951}"/>
              </a:ext>
            </a:extLst>
          </p:cNvPr>
          <p:cNvCxnSpPr>
            <a:cxnSpLocks/>
          </p:cNvCxnSpPr>
          <p:nvPr/>
        </p:nvCxnSpPr>
        <p:spPr>
          <a:xfrm>
            <a:off x="5584848" y="58246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6881A-170F-4119-82F3-AC3560536A25}"/>
              </a:ext>
            </a:extLst>
          </p:cNvPr>
          <p:cNvCxnSpPr>
            <a:cxnSpLocks/>
          </p:cNvCxnSpPr>
          <p:nvPr/>
        </p:nvCxnSpPr>
        <p:spPr>
          <a:xfrm>
            <a:off x="6004351" y="58246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62964-8F44-48DB-AA0A-B5CCDB986FC0}"/>
              </a:ext>
            </a:extLst>
          </p:cNvPr>
          <p:cNvCxnSpPr>
            <a:cxnSpLocks/>
          </p:cNvCxnSpPr>
          <p:nvPr/>
        </p:nvCxnSpPr>
        <p:spPr>
          <a:xfrm>
            <a:off x="5722642" y="58246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4BBF5B-6F4D-4E38-A639-95CF5691A830}"/>
              </a:ext>
            </a:extLst>
          </p:cNvPr>
          <p:cNvCxnSpPr>
            <a:cxnSpLocks/>
          </p:cNvCxnSpPr>
          <p:nvPr/>
        </p:nvCxnSpPr>
        <p:spPr>
          <a:xfrm>
            <a:off x="5879660" y="58246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D2606-1790-4D34-BF09-0FF46106C842}"/>
              </a:ext>
            </a:extLst>
          </p:cNvPr>
          <p:cNvCxnSpPr>
            <a:cxnSpLocks/>
          </p:cNvCxnSpPr>
          <p:nvPr/>
        </p:nvCxnSpPr>
        <p:spPr>
          <a:xfrm>
            <a:off x="8400471" y="3355686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12D748-5F4D-4B3D-AAD5-DBABE80BA95A}"/>
              </a:ext>
            </a:extLst>
          </p:cNvPr>
          <p:cNvCxnSpPr>
            <a:cxnSpLocks/>
          </p:cNvCxnSpPr>
          <p:nvPr/>
        </p:nvCxnSpPr>
        <p:spPr>
          <a:xfrm flipH="1">
            <a:off x="8400471" y="3478066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54D47-2C22-4F62-A3B7-89AF6348B140}"/>
              </a:ext>
            </a:extLst>
          </p:cNvPr>
          <p:cNvCxnSpPr>
            <a:cxnSpLocks/>
          </p:cNvCxnSpPr>
          <p:nvPr/>
        </p:nvCxnSpPr>
        <p:spPr>
          <a:xfrm flipH="1">
            <a:off x="8400472" y="3570434"/>
            <a:ext cx="520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35105-A62A-488B-AD26-9F2BB606C72E}"/>
              </a:ext>
            </a:extLst>
          </p:cNvPr>
          <p:cNvCxnSpPr>
            <a:cxnSpLocks/>
          </p:cNvCxnSpPr>
          <p:nvPr/>
        </p:nvCxnSpPr>
        <p:spPr>
          <a:xfrm flipH="1">
            <a:off x="8400471" y="3247157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D139F6-4473-4D17-9564-08F3111988DB}"/>
              </a:ext>
            </a:extLst>
          </p:cNvPr>
          <p:cNvCxnSpPr>
            <a:cxnSpLocks/>
          </p:cNvCxnSpPr>
          <p:nvPr/>
        </p:nvCxnSpPr>
        <p:spPr>
          <a:xfrm>
            <a:off x="8398107" y="3748231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0C022C-7742-4B9B-8468-9073A6D86B8D}"/>
              </a:ext>
            </a:extLst>
          </p:cNvPr>
          <p:cNvCxnSpPr>
            <a:cxnSpLocks/>
          </p:cNvCxnSpPr>
          <p:nvPr/>
        </p:nvCxnSpPr>
        <p:spPr>
          <a:xfrm flipH="1">
            <a:off x="8398107" y="3870611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6F32ED-A187-4AD3-A584-1A2F08B44499}"/>
              </a:ext>
            </a:extLst>
          </p:cNvPr>
          <p:cNvCxnSpPr>
            <a:cxnSpLocks/>
          </p:cNvCxnSpPr>
          <p:nvPr/>
        </p:nvCxnSpPr>
        <p:spPr>
          <a:xfrm flipH="1">
            <a:off x="8398107" y="3639702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920BE0F-F9D4-496A-B4BF-451B426913E9}"/>
              </a:ext>
            </a:extLst>
          </p:cNvPr>
          <p:cNvSpPr/>
          <p:nvPr/>
        </p:nvSpPr>
        <p:spPr>
          <a:xfrm>
            <a:off x="5138565" y="5463885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65A44A-D0D4-4A7E-A16D-C5EEAD9D1197}"/>
              </a:ext>
            </a:extLst>
          </p:cNvPr>
          <p:cNvSpPr txBox="1"/>
          <p:nvPr/>
        </p:nvSpPr>
        <p:spPr>
          <a:xfrm>
            <a:off x="3511517" y="6286504"/>
            <a:ext cx="43376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n-bit Data Bus (Read)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57B73B-BF5C-4B44-9B92-FB1EB6E3FFA1}"/>
              </a:ext>
            </a:extLst>
          </p:cNvPr>
          <p:cNvCxnSpPr>
            <a:cxnSpLocks/>
          </p:cNvCxnSpPr>
          <p:nvPr/>
        </p:nvCxnSpPr>
        <p:spPr>
          <a:xfrm>
            <a:off x="5422640" y="50066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A7B3DA2-0C44-4784-91B2-F81C69BF4BC4}"/>
              </a:ext>
            </a:extLst>
          </p:cNvPr>
          <p:cNvCxnSpPr>
            <a:cxnSpLocks/>
          </p:cNvCxnSpPr>
          <p:nvPr/>
        </p:nvCxnSpPr>
        <p:spPr>
          <a:xfrm>
            <a:off x="5539966" y="5006685"/>
            <a:ext cx="0" cy="5460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013469-D618-453E-A09A-513E32E9EDB6}"/>
              </a:ext>
            </a:extLst>
          </p:cNvPr>
          <p:cNvCxnSpPr>
            <a:cxnSpLocks/>
          </p:cNvCxnSpPr>
          <p:nvPr/>
        </p:nvCxnSpPr>
        <p:spPr>
          <a:xfrm>
            <a:off x="5680361" y="5006685"/>
            <a:ext cx="0" cy="53269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CB6A59-8403-4293-9423-6E95B022FEFC}"/>
              </a:ext>
            </a:extLst>
          </p:cNvPr>
          <p:cNvCxnSpPr>
            <a:cxnSpLocks/>
          </p:cNvCxnSpPr>
          <p:nvPr/>
        </p:nvCxnSpPr>
        <p:spPr>
          <a:xfrm>
            <a:off x="6099864" y="50066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EFB4FE-DBE5-4382-A59F-43B234C016E7}"/>
              </a:ext>
            </a:extLst>
          </p:cNvPr>
          <p:cNvCxnSpPr>
            <a:cxnSpLocks/>
          </p:cNvCxnSpPr>
          <p:nvPr/>
        </p:nvCxnSpPr>
        <p:spPr>
          <a:xfrm>
            <a:off x="5818155" y="50066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89D759-0D51-4E89-8CDB-4031B7D2B5D8}"/>
              </a:ext>
            </a:extLst>
          </p:cNvPr>
          <p:cNvCxnSpPr>
            <a:cxnSpLocks/>
          </p:cNvCxnSpPr>
          <p:nvPr/>
        </p:nvCxnSpPr>
        <p:spPr>
          <a:xfrm>
            <a:off x="5975173" y="50066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Down 28">
            <a:extLst>
              <a:ext uri="{FF2B5EF4-FFF2-40B4-BE49-F238E27FC236}">
                <a16:creationId xmlns:a16="http://schemas.microsoft.com/office/drawing/2014/main" id="{DB968B12-57DC-42D8-980B-B522A46E6875}"/>
              </a:ext>
            </a:extLst>
          </p:cNvPr>
          <p:cNvSpPr/>
          <p:nvPr/>
        </p:nvSpPr>
        <p:spPr>
          <a:xfrm rot="16200000">
            <a:off x="2776652" y="3056804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FC0D3C-A010-43C9-A326-E8DFB8ABC778}"/>
              </a:ext>
            </a:extLst>
          </p:cNvPr>
          <p:cNvCxnSpPr>
            <a:cxnSpLocks/>
          </p:cNvCxnSpPr>
          <p:nvPr/>
        </p:nvCxnSpPr>
        <p:spPr>
          <a:xfrm>
            <a:off x="2490407" y="3286418"/>
            <a:ext cx="52095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D61040-8FAF-47A1-976E-CE3D26F481A2}"/>
              </a:ext>
            </a:extLst>
          </p:cNvPr>
          <p:cNvCxnSpPr>
            <a:cxnSpLocks/>
          </p:cNvCxnSpPr>
          <p:nvPr/>
        </p:nvCxnSpPr>
        <p:spPr>
          <a:xfrm flipH="1">
            <a:off x="2490407" y="3408798"/>
            <a:ext cx="52332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84BB4E-3975-498C-9A94-F321673841F4}"/>
              </a:ext>
            </a:extLst>
          </p:cNvPr>
          <p:cNvCxnSpPr>
            <a:cxnSpLocks/>
          </p:cNvCxnSpPr>
          <p:nvPr/>
        </p:nvCxnSpPr>
        <p:spPr>
          <a:xfrm flipH="1">
            <a:off x="2490408" y="3501166"/>
            <a:ext cx="52095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1D511C-7AD1-4C55-B001-5B9BDE99C2AA}"/>
              </a:ext>
            </a:extLst>
          </p:cNvPr>
          <p:cNvCxnSpPr>
            <a:cxnSpLocks/>
          </p:cNvCxnSpPr>
          <p:nvPr/>
        </p:nvCxnSpPr>
        <p:spPr>
          <a:xfrm flipH="1">
            <a:off x="2490407" y="3177889"/>
            <a:ext cx="52332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09FB069-C7FA-4895-8577-1B9F6072CF26}"/>
              </a:ext>
            </a:extLst>
          </p:cNvPr>
          <p:cNvCxnSpPr>
            <a:cxnSpLocks/>
          </p:cNvCxnSpPr>
          <p:nvPr/>
        </p:nvCxnSpPr>
        <p:spPr>
          <a:xfrm>
            <a:off x="2488043" y="3678963"/>
            <a:ext cx="52095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94D4A3-684C-4028-A588-87B06F0477EC}"/>
              </a:ext>
            </a:extLst>
          </p:cNvPr>
          <p:cNvCxnSpPr>
            <a:cxnSpLocks/>
          </p:cNvCxnSpPr>
          <p:nvPr/>
        </p:nvCxnSpPr>
        <p:spPr>
          <a:xfrm flipH="1">
            <a:off x="2488043" y="3801343"/>
            <a:ext cx="52332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A97248A-D1D3-4D00-A64E-0F3FC2288620}"/>
              </a:ext>
            </a:extLst>
          </p:cNvPr>
          <p:cNvCxnSpPr>
            <a:cxnSpLocks/>
          </p:cNvCxnSpPr>
          <p:nvPr/>
        </p:nvCxnSpPr>
        <p:spPr>
          <a:xfrm flipH="1">
            <a:off x="2488043" y="3570434"/>
            <a:ext cx="52332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EADDFF2-0FF0-4748-B26C-7A0945B8F3A0}"/>
              </a:ext>
            </a:extLst>
          </p:cNvPr>
          <p:cNvSpPr txBox="1"/>
          <p:nvPr/>
        </p:nvSpPr>
        <p:spPr>
          <a:xfrm>
            <a:off x="0" y="4018251"/>
            <a:ext cx="3306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k-bit Control Bus</a:t>
            </a:r>
            <a:endParaRPr lang="en-US" sz="3200" baseline="-25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57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763288"/>
            <a:ext cx="12191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Input and Output</a:t>
            </a:r>
          </a:p>
          <a:p>
            <a:pPr lvl="0" algn="ctr" defTabSz="457200">
              <a:defRPr/>
            </a:pP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Data Bus vs. Another Data Bus</a:t>
            </a:r>
          </a:p>
        </p:txBody>
      </p:sp>
    </p:spTree>
    <p:extLst>
      <p:ext uri="{BB962C8B-B14F-4D97-AF65-F5344CB8AC3E}">
        <p14:creationId xmlns:p14="http://schemas.microsoft.com/office/powerpoint/2010/main" val="3503613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7F8334-50CC-4802-B198-3F9230067D6D}"/>
              </a:ext>
            </a:extLst>
          </p:cNvPr>
          <p:cNvSpPr/>
          <p:nvPr/>
        </p:nvSpPr>
        <p:spPr>
          <a:xfrm>
            <a:off x="3870034" y="1949448"/>
            <a:ext cx="3620655" cy="3057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sz="54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× n-bit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DDA1ABA-229A-4F05-9860-C02BE22A2813}"/>
              </a:ext>
            </a:extLst>
          </p:cNvPr>
          <p:cNvSpPr/>
          <p:nvPr/>
        </p:nvSpPr>
        <p:spPr>
          <a:xfrm>
            <a:off x="5043052" y="1039666"/>
            <a:ext cx="1274618" cy="909782"/>
          </a:xfrm>
          <a:prstGeom prst="downArrow">
            <a:avLst>
              <a:gd name="adj1" fmla="val 65942"/>
              <a:gd name="adj2" fmla="val 344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22549-6A22-439B-9E7A-B81CD626B22A}"/>
              </a:ext>
            </a:extLst>
          </p:cNvPr>
          <p:cNvSpPr txBox="1"/>
          <p:nvPr/>
        </p:nvSpPr>
        <p:spPr>
          <a:xfrm>
            <a:off x="3011366" y="-13856"/>
            <a:ext cx="51469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n-bit Data Bus (Write</a:t>
            </a: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/ Read</a:t>
            </a: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 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C07D27-22CB-4AEB-B1B6-6DFA2A4546F4}"/>
              </a:ext>
            </a:extLst>
          </p:cNvPr>
          <p:cNvSpPr/>
          <p:nvPr/>
        </p:nvSpPr>
        <p:spPr>
          <a:xfrm rot="5400000">
            <a:off x="7308271" y="3069360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F68-1E22-4946-8DF4-EE902402A0FC}"/>
              </a:ext>
            </a:extLst>
          </p:cNvPr>
          <p:cNvSpPr txBox="1"/>
          <p:nvPr/>
        </p:nvSpPr>
        <p:spPr>
          <a:xfrm>
            <a:off x="8400471" y="3869172"/>
            <a:ext cx="3306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m-bit Address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8CDB3A-7354-470A-A5D8-A3F0648CD3B3}"/>
              </a:ext>
            </a:extLst>
          </p:cNvPr>
          <p:cNvCxnSpPr>
            <a:cxnSpLocks/>
          </p:cNvCxnSpPr>
          <p:nvPr/>
        </p:nvCxnSpPr>
        <p:spPr>
          <a:xfrm>
            <a:off x="5327127" y="58246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CFF10A-1A07-4A04-A2AB-B0AB3F73F9EF}"/>
              </a:ext>
            </a:extLst>
          </p:cNvPr>
          <p:cNvCxnSpPr>
            <a:cxnSpLocks/>
          </p:cNvCxnSpPr>
          <p:nvPr/>
        </p:nvCxnSpPr>
        <p:spPr>
          <a:xfrm>
            <a:off x="5444453" y="582466"/>
            <a:ext cx="0" cy="546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321941-5BC7-4838-A337-C0A8DC773951}"/>
              </a:ext>
            </a:extLst>
          </p:cNvPr>
          <p:cNvCxnSpPr>
            <a:cxnSpLocks/>
          </p:cNvCxnSpPr>
          <p:nvPr/>
        </p:nvCxnSpPr>
        <p:spPr>
          <a:xfrm>
            <a:off x="5584848" y="582466"/>
            <a:ext cx="0" cy="532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6881A-170F-4119-82F3-AC3560536A25}"/>
              </a:ext>
            </a:extLst>
          </p:cNvPr>
          <p:cNvCxnSpPr>
            <a:cxnSpLocks/>
          </p:cNvCxnSpPr>
          <p:nvPr/>
        </p:nvCxnSpPr>
        <p:spPr>
          <a:xfrm>
            <a:off x="6004351" y="58246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62964-8F44-48DB-AA0A-B5CCDB986FC0}"/>
              </a:ext>
            </a:extLst>
          </p:cNvPr>
          <p:cNvCxnSpPr>
            <a:cxnSpLocks/>
          </p:cNvCxnSpPr>
          <p:nvPr/>
        </p:nvCxnSpPr>
        <p:spPr>
          <a:xfrm>
            <a:off x="5722642" y="58246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4BBF5B-6F4D-4E38-A639-95CF5691A830}"/>
              </a:ext>
            </a:extLst>
          </p:cNvPr>
          <p:cNvCxnSpPr>
            <a:cxnSpLocks/>
          </p:cNvCxnSpPr>
          <p:nvPr/>
        </p:nvCxnSpPr>
        <p:spPr>
          <a:xfrm>
            <a:off x="5879660" y="582466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D2606-1790-4D34-BF09-0FF46106C842}"/>
              </a:ext>
            </a:extLst>
          </p:cNvPr>
          <p:cNvCxnSpPr>
            <a:cxnSpLocks/>
          </p:cNvCxnSpPr>
          <p:nvPr/>
        </p:nvCxnSpPr>
        <p:spPr>
          <a:xfrm>
            <a:off x="8400471" y="3355686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12D748-5F4D-4B3D-AAD5-DBABE80BA95A}"/>
              </a:ext>
            </a:extLst>
          </p:cNvPr>
          <p:cNvCxnSpPr>
            <a:cxnSpLocks/>
          </p:cNvCxnSpPr>
          <p:nvPr/>
        </p:nvCxnSpPr>
        <p:spPr>
          <a:xfrm flipH="1">
            <a:off x="8400471" y="3478066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54D47-2C22-4F62-A3B7-89AF6348B140}"/>
              </a:ext>
            </a:extLst>
          </p:cNvPr>
          <p:cNvCxnSpPr>
            <a:cxnSpLocks/>
          </p:cNvCxnSpPr>
          <p:nvPr/>
        </p:nvCxnSpPr>
        <p:spPr>
          <a:xfrm flipH="1">
            <a:off x="8400472" y="3570434"/>
            <a:ext cx="520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35105-A62A-488B-AD26-9F2BB606C72E}"/>
              </a:ext>
            </a:extLst>
          </p:cNvPr>
          <p:cNvCxnSpPr>
            <a:cxnSpLocks/>
          </p:cNvCxnSpPr>
          <p:nvPr/>
        </p:nvCxnSpPr>
        <p:spPr>
          <a:xfrm flipH="1">
            <a:off x="8400471" y="3247157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D139F6-4473-4D17-9564-08F3111988DB}"/>
              </a:ext>
            </a:extLst>
          </p:cNvPr>
          <p:cNvCxnSpPr>
            <a:cxnSpLocks/>
          </p:cNvCxnSpPr>
          <p:nvPr/>
        </p:nvCxnSpPr>
        <p:spPr>
          <a:xfrm>
            <a:off x="8398107" y="3748231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0C022C-7742-4B9B-8468-9073A6D86B8D}"/>
              </a:ext>
            </a:extLst>
          </p:cNvPr>
          <p:cNvCxnSpPr>
            <a:cxnSpLocks/>
          </p:cNvCxnSpPr>
          <p:nvPr/>
        </p:nvCxnSpPr>
        <p:spPr>
          <a:xfrm flipH="1">
            <a:off x="8398107" y="3870611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6F32ED-A187-4AD3-A584-1A2F08B44499}"/>
              </a:ext>
            </a:extLst>
          </p:cNvPr>
          <p:cNvCxnSpPr>
            <a:cxnSpLocks/>
          </p:cNvCxnSpPr>
          <p:nvPr/>
        </p:nvCxnSpPr>
        <p:spPr>
          <a:xfrm flipH="1">
            <a:off x="8398107" y="3639702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920BE0F-F9D4-496A-B4BF-451B426913E9}"/>
              </a:ext>
            </a:extLst>
          </p:cNvPr>
          <p:cNvSpPr/>
          <p:nvPr/>
        </p:nvSpPr>
        <p:spPr>
          <a:xfrm rot="10800000">
            <a:off x="5043052" y="830466"/>
            <a:ext cx="1274618" cy="584776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7613A55-950A-4D4C-9CB0-6B5993A6E002}"/>
              </a:ext>
            </a:extLst>
          </p:cNvPr>
          <p:cNvSpPr/>
          <p:nvPr/>
        </p:nvSpPr>
        <p:spPr>
          <a:xfrm rot="16200000">
            <a:off x="2776652" y="3056804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78CDC5-0A99-47A6-B7F7-A68FEAD9CC31}"/>
              </a:ext>
            </a:extLst>
          </p:cNvPr>
          <p:cNvCxnSpPr>
            <a:cxnSpLocks/>
          </p:cNvCxnSpPr>
          <p:nvPr/>
        </p:nvCxnSpPr>
        <p:spPr>
          <a:xfrm>
            <a:off x="2490407" y="3286418"/>
            <a:ext cx="52095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703282E-029D-430B-9177-97E49EAD886C}"/>
              </a:ext>
            </a:extLst>
          </p:cNvPr>
          <p:cNvCxnSpPr>
            <a:cxnSpLocks/>
          </p:cNvCxnSpPr>
          <p:nvPr/>
        </p:nvCxnSpPr>
        <p:spPr>
          <a:xfrm flipH="1">
            <a:off x="2490407" y="3408798"/>
            <a:ext cx="52332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458E41-C76B-468D-9196-D057C63E88ED}"/>
              </a:ext>
            </a:extLst>
          </p:cNvPr>
          <p:cNvCxnSpPr>
            <a:cxnSpLocks/>
          </p:cNvCxnSpPr>
          <p:nvPr/>
        </p:nvCxnSpPr>
        <p:spPr>
          <a:xfrm flipH="1">
            <a:off x="2490408" y="3501166"/>
            <a:ext cx="52095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F24BB3-ED53-40F3-A0D9-BD89D001B3EE}"/>
              </a:ext>
            </a:extLst>
          </p:cNvPr>
          <p:cNvCxnSpPr>
            <a:cxnSpLocks/>
          </p:cNvCxnSpPr>
          <p:nvPr/>
        </p:nvCxnSpPr>
        <p:spPr>
          <a:xfrm flipH="1">
            <a:off x="2490407" y="3177889"/>
            <a:ext cx="52332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CB4119-6012-4F31-97E2-F9BA051B9CF8}"/>
              </a:ext>
            </a:extLst>
          </p:cNvPr>
          <p:cNvCxnSpPr>
            <a:cxnSpLocks/>
          </p:cNvCxnSpPr>
          <p:nvPr/>
        </p:nvCxnSpPr>
        <p:spPr>
          <a:xfrm>
            <a:off x="2488043" y="3678963"/>
            <a:ext cx="52095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B0F9A1-E5D0-4BDA-9D6D-1DA03E177843}"/>
              </a:ext>
            </a:extLst>
          </p:cNvPr>
          <p:cNvCxnSpPr>
            <a:cxnSpLocks/>
          </p:cNvCxnSpPr>
          <p:nvPr/>
        </p:nvCxnSpPr>
        <p:spPr>
          <a:xfrm flipH="1">
            <a:off x="2488043" y="3801343"/>
            <a:ext cx="52332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CFE648-E053-4A08-A24F-C205AE56E568}"/>
              </a:ext>
            </a:extLst>
          </p:cNvPr>
          <p:cNvCxnSpPr>
            <a:cxnSpLocks/>
          </p:cNvCxnSpPr>
          <p:nvPr/>
        </p:nvCxnSpPr>
        <p:spPr>
          <a:xfrm flipH="1">
            <a:off x="2488043" y="3570434"/>
            <a:ext cx="52332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DD4AD42-2CD4-4E7B-BA60-55DC5978119C}"/>
              </a:ext>
            </a:extLst>
          </p:cNvPr>
          <p:cNvSpPr txBox="1"/>
          <p:nvPr/>
        </p:nvSpPr>
        <p:spPr>
          <a:xfrm>
            <a:off x="0" y="4018251"/>
            <a:ext cx="3306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k-bit Control Bus</a:t>
            </a:r>
            <a:endParaRPr lang="en-US" sz="3200" baseline="-25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04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-9544" y="2301623"/>
            <a:ext cx="1219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</a:t>
            </a:r>
          </a:p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Random vs. Sequential</a:t>
            </a:r>
          </a:p>
        </p:txBody>
      </p:sp>
    </p:spTree>
    <p:extLst>
      <p:ext uri="{BB962C8B-B14F-4D97-AF65-F5344CB8AC3E}">
        <p14:creationId xmlns:p14="http://schemas.microsoft.com/office/powerpoint/2010/main" val="3066388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229888"/>
            <a:ext cx="121919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</a:t>
            </a:r>
          </a:p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Random vs. Sequential</a:t>
            </a:r>
          </a:p>
          <a:p>
            <a:pPr lvl="0" algn="ctr" defTabSz="457200">
              <a:defRPr/>
            </a:pPr>
            <a:endParaRPr lang="en-US" sz="6000" dirty="0">
              <a:solidFill>
                <a:srgbClr val="224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Random: regardless of location, always fixed </a:t>
            </a:r>
            <a:r>
              <a:rPr lang="el-GR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Δ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t.</a:t>
            </a:r>
          </a:p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Sequential: closer location sooner, farther location longer!</a:t>
            </a:r>
          </a:p>
        </p:txBody>
      </p:sp>
    </p:spTree>
    <p:extLst>
      <p:ext uri="{BB962C8B-B14F-4D97-AF65-F5344CB8AC3E}">
        <p14:creationId xmlns:p14="http://schemas.microsoft.com/office/powerpoint/2010/main" val="12971323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01601" y="2598188"/>
            <a:ext cx="121919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</a:t>
            </a:r>
          </a:p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Random vs. Sequential</a:t>
            </a:r>
          </a:p>
          <a:p>
            <a:pPr lvl="0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long does it take to select a memory location (register)?</a:t>
            </a:r>
          </a:p>
          <a:p>
            <a:pPr lvl="0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E.g., if address bus loads </a:t>
            </a:r>
            <a:r>
              <a:rPr lang="en-US" sz="360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00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  <a:p>
            <a:pPr marL="571500" lvl="0" indent="-571500" defTabSz="457200">
              <a:buFontTx/>
              <a:buChar char="-"/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long is the wait to read this memory location?</a:t>
            </a:r>
          </a:p>
          <a:p>
            <a:pPr marL="571500" lvl="0" indent="-571500" defTabSz="457200">
              <a:buFontTx/>
              <a:buChar char="-"/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long is the wait to write this memory location?</a:t>
            </a:r>
          </a:p>
        </p:txBody>
      </p:sp>
    </p:spTree>
    <p:extLst>
      <p:ext uri="{BB962C8B-B14F-4D97-AF65-F5344CB8AC3E}">
        <p14:creationId xmlns:p14="http://schemas.microsoft.com/office/powerpoint/2010/main" val="4012554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3365500" y="3038928"/>
            <a:ext cx="62844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 flipV="1">
            <a:off x="3365500" y="4183977"/>
            <a:ext cx="6284437" cy="44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>
            <a:off x="3365500" y="5241541"/>
            <a:ext cx="62792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3276600" y="1875201"/>
            <a:ext cx="63759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095129" cy="37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7947546" cy="761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(R/W’)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3627118" y="1234122"/>
            <a:ext cx="9768" cy="4256424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5114183" y="1302112"/>
            <a:ext cx="0" cy="42775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751561" y="1315514"/>
            <a:ext cx="3428" cy="4479832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 flipH="1">
            <a:off x="8271145" y="1234122"/>
            <a:ext cx="36166" cy="4380866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3636886" y="1236076"/>
            <a:ext cx="14316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5135161" y="1315514"/>
            <a:ext cx="166108" cy="5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1217673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2479524" cy="13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ECDA8AB-E437-4F13-BEF1-E9367552F473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9BEE409-9860-40B7-848B-34551850D952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5B82C9C-565E-41BB-BDA1-B3204FA4DC25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5F23C7F-2052-499A-98F4-D929F624C0D5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504210-F6AB-48DC-B6F5-62EB3D07FE30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C644F202-6448-4AEB-9BBE-6BA1F3C4B1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5D4CDA-48D4-4AC2-809D-959B708BE831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836A3E6-112D-4BD7-A9E5-4979C962415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AB731B5-8D05-4B6B-9214-669CF7413BEE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F5BA63B-2813-448C-92E4-34E7B365344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69596B-09C8-4BE7-8D65-2D9A595B6EF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1D40075-AAA7-4792-A2FA-6A01B97CD92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2272"/>
            <a:ext cx="6958585" cy="17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A719D0C-A52F-4B9A-BBEC-24F435905CB0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105DAB-8287-4033-9A5B-9772DD2B6EDA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22328E7-B499-49AD-934C-A4C24F069C22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842029-7BA1-4F9D-97C6-18E2C7A03B24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D6D3D7B-4DA4-469F-AA1A-378CF0A0EB6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90E0A8B-1C8B-4001-A7EC-C145435B1E7F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436346-B54F-414A-A875-E83E80FAA173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4E5904-9B52-49AF-BBE6-9CCD7BF85EC8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8D0F9D3-4959-4673-8E88-A78ACF1A4F8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F20A03-4EBB-4CEC-A7CC-6E36AA75D9E4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C0EF021-1359-4939-9657-183CE04EFD7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29CCE8B-9F15-44F9-80CA-214634284440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>
            <a:off x="1679610" y="5583724"/>
            <a:ext cx="6986551" cy="4015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52347B7-5C4F-4DED-9D0E-CAF849A6EB4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19B1FC3-544C-4F47-95D5-72D3454D980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B254437-EB36-48EF-84E4-A7D4FD8766B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17B635B-43D4-4456-989E-CD9FA87439E6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D7A21D1-8E24-413F-8076-08CBA2D31E9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07551FF-26B4-4A19-AA59-66C8846EC5E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0011BAA-2073-4046-B76E-B4C5F3A76E9C}"/>
              </a:ext>
            </a:extLst>
          </p:cNvPr>
          <p:cNvSpPr/>
          <p:nvPr/>
        </p:nvSpPr>
        <p:spPr>
          <a:xfrm>
            <a:off x="6294330" y="4881058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29B538E-841C-40BC-8787-5C11396C92F2}"/>
              </a:ext>
            </a:extLst>
          </p:cNvPr>
          <p:cNvSpPr/>
          <p:nvPr/>
        </p:nvSpPr>
        <p:spPr>
          <a:xfrm>
            <a:off x="7884752" y="488094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1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 flipV="1">
            <a:off x="8827118" y="401670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F09D990-272F-42B3-B971-49496DC62C31}"/>
              </a:ext>
            </a:extLst>
          </p:cNvPr>
          <p:cNvCxnSpPr>
            <a:cxnSpLocks/>
          </p:cNvCxnSpPr>
          <p:nvPr/>
        </p:nvCxnSpPr>
        <p:spPr>
          <a:xfrm flipH="1">
            <a:off x="8819033" y="282857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C43D0C8F-D950-4E75-B745-FF2412441451}"/>
              </a:ext>
            </a:extLst>
          </p:cNvPr>
          <p:cNvCxnSpPr>
            <a:cxnSpLocks/>
          </p:cNvCxnSpPr>
          <p:nvPr/>
        </p:nvCxnSpPr>
        <p:spPr>
          <a:xfrm flipV="1">
            <a:off x="9138957" y="2809084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E57842A-72F0-4E0F-A218-C7B11135E42F}"/>
              </a:ext>
            </a:extLst>
          </p:cNvPr>
          <p:cNvCxnSpPr>
            <a:cxnSpLocks/>
          </p:cNvCxnSpPr>
          <p:nvPr/>
        </p:nvCxnSpPr>
        <p:spPr>
          <a:xfrm flipH="1">
            <a:off x="8825458" y="173637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BC7A97E1-E112-4823-AF67-ECF4C4475663}"/>
              </a:ext>
            </a:extLst>
          </p:cNvPr>
          <p:cNvCxnSpPr>
            <a:cxnSpLocks/>
          </p:cNvCxnSpPr>
          <p:nvPr/>
        </p:nvCxnSpPr>
        <p:spPr>
          <a:xfrm flipV="1">
            <a:off x="9234450" y="1728474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4B15A80-B140-4B29-BACC-5B0ED0077B5A}"/>
              </a:ext>
            </a:extLst>
          </p:cNvPr>
          <p:cNvCxnSpPr>
            <a:cxnSpLocks/>
          </p:cNvCxnSpPr>
          <p:nvPr/>
        </p:nvCxnSpPr>
        <p:spPr>
          <a:xfrm flipH="1">
            <a:off x="8794620" y="509837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A2D688B9-C2F4-4360-89B4-0536FA7A8C2A}"/>
              </a:ext>
            </a:extLst>
          </p:cNvPr>
          <p:cNvCxnSpPr>
            <a:cxnSpLocks/>
          </p:cNvCxnSpPr>
          <p:nvPr/>
        </p:nvCxnSpPr>
        <p:spPr>
          <a:xfrm flipV="1">
            <a:off x="8912496" y="5099724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EA092B8-AB79-43D2-8F05-9F22CF47662B}"/>
              </a:ext>
            </a:extLst>
          </p:cNvPr>
          <p:cNvCxnSpPr>
            <a:cxnSpLocks/>
          </p:cNvCxnSpPr>
          <p:nvPr/>
        </p:nvCxnSpPr>
        <p:spPr>
          <a:xfrm flipV="1">
            <a:off x="9065606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19DD6BC2-6601-44F6-96EA-30C94C3667E4}"/>
              </a:ext>
            </a:extLst>
          </p:cNvPr>
          <p:cNvCxnSpPr>
            <a:cxnSpLocks/>
          </p:cNvCxnSpPr>
          <p:nvPr/>
        </p:nvCxnSpPr>
        <p:spPr>
          <a:xfrm flipV="1">
            <a:off x="7525307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1991C44-E57D-4E2A-ABDE-50250539EA26}"/>
              </a:ext>
            </a:extLst>
          </p:cNvPr>
          <p:cNvCxnSpPr>
            <a:cxnSpLocks/>
          </p:cNvCxnSpPr>
          <p:nvPr/>
        </p:nvCxnSpPr>
        <p:spPr>
          <a:xfrm flipV="1">
            <a:off x="7620800" y="1736378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94550F6-5BA7-42E4-AC60-DD43023CD1DD}"/>
              </a:ext>
            </a:extLst>
          </p:cNvPr>
          <p:cNvCxnSpPr>
            <a:cxnSpLocks/>
          </p:cNvCxnSpPr>
          <p:nvPr/>
        </p:nvCxnSpPr>
        <p:spPr>
          <a:xfrm flipV="1">
            <a:off x="7298846" y="5107628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EBF5219-7814-490C-AE32-CFB3347B689E}"/>
              </a:ext>
            </a:extLst>
          </p:cNvPr>
          <p:cNvCxnSpPr>
            <a:cxnSpLocks/>
          </p:cNvCxnSpPr>
          <p:nvPr/>
        </p:nvCxnSpPr>
        <p:spPr>
          <a:xfrm flipV="1">
            <a:off x="5918207" y="2805611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CA2ED13F-3B2E-4EF2-9E93-F4B7FB2811F1}"/>
              </a:ext>
            </a:extLst>
          </p:cNvPr>
          <p:cNvCxnSpPr>
            <a:cxnSpLocks/>
          </p:cNvCxnSpPr>
          <p:nvPr/>
        </p:nvCxnSpPr>
        <p:spPr>
          <a:xfrm flipV="1">
            <a:off x="6013700" y="1734526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EE4B32-C4A4-426C-9805-653999CC92B3}"/>
              </a:ext>
            </a:extLst>
          </p:cNvPr>
          <p:cNvCxnSpPr>
            <a:cxnSpLocks/>
          </p:cNvCxnSpPr>
          <p:nvPr/>
        </p:nvCxnSpPr>
        <p:spPr>
          <a:xfrm flipV="1">
            <a:off x="5691746" y="5105776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0D2C0A0-C244-4F99-85F1-B2D11A2B463D}"/>
              </a:ext>
            </a:extLst>
          </p:cNvPr>
          <p:cNvCxnSpPr>
            <a:cxnSpLocks/>
          </p:cNvCxnSpPr>
          <p:nvPr/>
        </p:nvCxnSpPr>
        <p:spPr>
          <a:xfrm flipV="1">
            <a:off x="4244695" y="4013687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0A11C187-FCA8-4B9D-937D-A8898322D88A}"/>
              </a:ext>
            </a:extLst>
          </p:cNvPr>
          <p:cNvCxnSpPr>
            <a:cxnSpLocks/>
          </p:cNvCxnSpPr>
          <p:nvPr/>
        </p:nvCxnSpPr>
        <p:spPr>
          <a:xfrm flipV="1">
            <a:off x="4337057" y="2807737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4992D00-77B5-433E-ABCB-0B3762623F60}"/>
              </a:ext>
            </a:extLst>
          </p:cNvPr>
          <p:cNvCxnSpPr>
            <a:cxnSpLocks/>
          </p:cNvCxnSpPr>
          <p:nvPr/>
        </p:nvCxnSpPr>
        <p:spPr>
          <a:xfrm flipV="1">
            <a:off x="4432550" y="1727127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92D9FFA-2DDF-497E-903F-E4C5E101EC70}"/>
              </a:ext>
            </a:extLst>
          </p:cNvPr>
          <p:cNvCxnSpPr>
            <a:cxnSpLocks/>
          </p:cNvCxnSpPr>
          <p:nvPr/>
        </p:nvCxnSpPr>
        <p:spPr>
          <a:xfrm flipV="1">
            <a:off x="4110596" y="5098377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35804CC-DA30-406C-A591-7755C41A1069}"/>
              </a:ext>
            </a:extLst>
          </p:cNvPr>
          <p:cNvCxnSpPr>
            <a:cxnSpLocks/>
          </p:cNvCxnSpPr>
          <p:nvPr/>
        </p:nvCxnSpPr>
        <p:spPr>
          <a:xfrm flipV="1">
            <a:off x="5919718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9046595" y="401503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298C4CD-EA61-4D2E-91CC-849D37B16642}"/>
              </a:ext>
            </a:extLst>
          </p:cNvPr>
          <p:cNvCxnSpPr>
            <a:cxnSpLocks/>
          </p:cNvCxnSpPr>
          <p:nvPr/>
        </p:nvCxnSpPr>
        <p:spPr>
          <a:xfrm flipV="1">
            <a:off x="7432945" y="4022938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D4B6D0-13AC-487F-B7C9-F6DD838AF191}"/>
              </a:ext>
            </a:extLst>
          </p:cNvPr>
          <p:cNvCxnSpPr>
            <a:cxnSpLocks/>
          </p:cNvCxnSpPr>
          <p:nvPr/>
        </p:nvCxnSpPr>
        <p:spPr>
          <a:xfrm flipV="1">
            <a:off x="5825845" y="4002036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79336BA-8602-4F3F-B1BC-58082EB57A3C}"/>
              </a:ext>
            </a:extLst>
          </p:cNvPr>
          <p:cNvCxnSpPr>
            <a:cxnSpLocks/>
          </p:cNvCxnSpPr>
          <p:nvPr/>
        </p:nvCxnSpPr>
        <p:spPr>
          <a:xfrm flipV="1">
            <a:off x="4246206" y="402506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DDDB55-B7C3-4E67-B77D-8566300A6F8E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823EEC-35FB-4C38-B372-10636015D54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ED7D-8C0D-43A6-975E-0A93676A4F01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BCB91B-AACB-4983-93D7-8D796BA3EA0F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1AD629-98E6-48C0-BFA8-90137C82D70C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D0C29B2-E4E0-44D3-B2F7-6C088B9A980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849783-0527-4A3D-A667-EBA7F3C4F0A4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E78B66F-16EA-4B5F-B6DF-1DF354AEE41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760C919-57D6-4ACC-9AB2-42862E6F12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9BA5FD-9BC8-49C6-B3F8-BBC72BC44E20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B27F07-227B-425E-AD4E-4E00E81F90A3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69176F-C8D4-477B-ADEB-7B798D35F9E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6" name="Picture 295" descr="A picture containing shape&#10;&#10;Description automatically generated">
            <a:extLst>
              <a:ext uri="{FF2B5EF4-FFF2-40B4-BE49-F238E27FC236}">
                <a16:creationId xmlns:a16="http://schemas.microsoft.com/office/drawing/2014/main" id="{324CE820-A2CB-41C0-B247-A42633BEA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0189" y="6041743"/>
            <a:ext cx="821634" cy="567373"/>
          </a:xfrm>
          <a:prstGeom prst="rect">
            <a:avLst/>
          </a:prstGeom>
        </p:spPr>
      </p:pic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82F88FA-311B-4E03-A7FC-037E52322AFF}"/>
              </a:ext>
            </a:extLst>
          </p:cNvPr>
          <p:cNvCxnSpPr>
            <a:cxnSpLocks/>
          </p:cNvCxnSpPr>
          <p:nvPr/>
        </p:nvCxnSpPr>
        <p:spPr>
          <a:xfrm flipV="1">
            <a:off x="7458505" y="6591856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1" name="Picture 300" descr="A picture containing shape&#10;&#10;Description automatically generated">
            <a:extLst>
              <a:ext uri="{FF2B5EF4-FFF2-40B4-BE49-F238E27FC236}">
                <a16:creationId xmlns:a16="http://schemas.microsoft.com/office/drawing/2014/main" id="{B4C56677-8A90-4BEA-9C63-0B86724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088" y="6055029"/>
            <a:ext cx="821634" cy="567373"/>
          </a:xfrm>
          <a:prstGeom prst="rect">
            <a:avLst/>
          </a:prstGeom>
        </p:spPr>
      </p:pic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AD7C46B6-85CD-42CF-AFB1-205C875A4868}"/>
              </a:ext>
            </a:extLst>
          </p:cNvPr>
          <p:cNvCxnSpPr>
            <a:cxnSpLocks/>
          </p:cNvCxnSpPr>
          <p:nvPr/>
        </p:nvCxnSpPr>
        <p:spPr>
          <a:xfrm flipV="1">
            <a:off x="5851404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 picture containing shape&#10;&#10;Description automatically generated">
            <a:extLst>
              <a:ext uri="{FF2B5EF4-FFF2-40B4-BE49-F238E27FC236}">
                <a16:creationId xmlns:a16="http://schemas.microsoft.com/office/drawing/2014/main" id="{989A0C76-8B1B-4678-AD03-8EE99076E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5987" y="6041743"/>
            <a:ext cx="821634" cy="567373"/>
          </a:xfrm>
          <a:prstGeom prst="rect">
            <a:avLst/>
          </a:prstGeom>
        </p:spPr>
      </p:pic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27DE1EA-C74E-4FF4-A8DF-A86965DA3FB1}"/>
              </a:ext>
            </a:extLst>
          </p:cNvPr>
          <p:cNvCxnSpPr>
            <a:cxnSpLocks/>
          </p:cNvCxnSpPr>
          <p:nvPr/>
        </p:nvCxnSpPr>
        <p:spPr>
          <a:xfrm flipV="1">
            <a:off x="4231613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5" name="Picture 304" descr="A picture containing shape&#10;&#10;Description automatically generated">
            <a:extLst>
              <a:ext uri="{FF2B5EF4-FFF2-40B4-BE49-F238E27FC236}">
                <a16:creationId xmlns:a16="http://schemas.microsoft.com/office/drawing/2014/main" id="{4145A8DF-3CA9-458C-9CC3-5E24D5806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6196" y="6041743"/>
            <a:ext cx="821634" cy="567373"/>
          </a:xfrm>
          <a:prstGeom prst="rect">
            <a:avLst/>
          </a:prstGeom>
        </p:spPr>
      </p:pic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BFEA374-AE2B-4369-BCA5-85DC79899A0B}"/>
              </a:ext>
            </a:extLst>
          </p:cNvPr>
          <p:cNvCxnSpPr>
            <a:cxnSpLocks/>
          </p:cNvCxnSpPr>
          <p:nvPr/>
        </p:nvCxnSpPr>
        <p:spPr>
          <a:xfrm flipH="1" flipV="1">
            <a:off x="7241103" y="4030701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6CDD91D1-A66B-4F0F-B2BB-5332E17ACC35}"/>
              </a:ext>
            </a:extLst>
          </p:cNvPr>
          <p:cNvCxnSpPr>
            <a:cxnSpLocks/>
          </p:cNvCxnSpPr>
          <p:nvPr/>
        </p:nvCxnSpPr>
        <p:spPr>
          <a:xfrm flipH="1">
            <a:off x="7233018" y="2842572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1B838AD-EB42-4061-B580-D048394C34CE}"/>
              </a:ext>
            </a:extLst>
          </p:cNvPr>
          <p:cNvCxnSpPr>
            <a:cxnSpLocks/>
          </p:cNvCxnSpPr>
          <p:nvPr/>
        </p:nvCxnSpPr>
        <p:spPr>
          <a:xfrm flipH="1">
            <a:off x="7239443" y="1750372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28EDECFB-D24B-4278-9C7A-A5CD11AFB244}"/>
              </a:ext>
            </a:extLst>
          </p:cNvPr>
          <p:cNvCxnSpPr>
            <a:cxnSpLocks/>
          </p:cNvCxnSpPr>
          <p:nvPr/>
        </p:nvCxnSpPr>
        <p:spPr>
          <a:xfrm flipH="1">
            <a:off x="7208605" y="5112371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F7179799-AA1A-4E0F-9D6A-AEBD9C7C75BE}"/>
              </a:ext>
            </a:extLst>
          </p:cNvPr>
          <p:cNvCxnSpPr>
            <a:cxnSpLocks/>
          </p:cNvCxnSpPr>
          <p:nvPr/>
        </p:nvCxnSpPr>
        <p:spPr>
          <a:xfrm flipH="1" flipV="1">
            <a:off x="5612555" y="400241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83D9ECA3-0312-4E46-9304-D4378CE60275}"/>
              </a:ext>
            </a:extLst>
          </p:cNvPr>
          <p:cNvCxnSpPr>
            <a:cxnSpLocks/>
          </p:cNvCxnSpPr>
          <p:nvPr/>
        </p:nvCxnSpPr>
        <p:spPr>
          <a:xfrm flipH="1">
            <a:off x="5604470" y="281428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C06C7CAC-51A4-4417-881C-3E560471DFDA}"/>
              </a:ext>
            </a:extLst>
          </p:cNvPr>
          <p:cNvCxnSpPr>
            <a:cxnSpLocks/>
          </p:cNvCxnSpPr>
          <p:nvPr/>
        </p:nvCxnSpPr>
        <p:spPr>
          <a:xfrm flipH="1">
            <a:off x="5610895" y="172208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967B63-3CD7-4FBA-8756-BB99DEF4BEA0}"/>
              </a:ext>
            </a:extLst>
          </p:cNvPr>
          <p:cNvCxnSpPr>
            <a:cxnSpLocks/>
          </p:cNvCxnSpPr>
          <p:nvPr/>
        </p:nvCxnSpPr>
        <p:spPr>
          <a:xfrm flipH="1">
            <a:off x="5580057" y="508408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42A687CA-76ED-47F5-A822-3469A36A5781}"/>
              </a:ext>
            </a:extLst>
          </p:cNvPr>
          <p:cNvCxnSpPr>
            <a:cxnSpLocks/>
          </p:cNvCxnSpPr>
          <p:nvPr/>
        </p:nvCxnSpPr>
        <p:spPr>
          <a:xfrm flipH="1" flipV="1">
            <a:off x="4050881" y="4005069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CBFCA82-65E3-43DC-84E9-7083084531FD}"/>
              </a:ext>
            </a:extLst>
          </p:cNvPr>
          <p:cNvCxnSpPr>
            <a:cxnSpLocks/>
          </p:cNvCxnSpPr>
          <p:nvPr/>
        </p:nvCxnSpPr>
        <p:spPr>
          <a:xfrm flipH="1">
            <a:off x="4042796" y="2816940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30580153-ED98-4594-9396-BAF0365A0C07}"/>
              </a:ext>
            </a:extLst>
          </p:cNvPr>
          <p:cNvCxnSpPr>
            <a:cxnSpLocks/>
          </p:cNvCxnSpPr>
          <p:nvPr/>
        </p:nvCxnSpPr>
        <p:spPr>
          <a:xfrm flipH="1">
            <a:off x="4049221" y="1724740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566CD427-E8FD-4EC0-AC4A-DCE439392737}"/>
              </a:ext>
            </a:extLst>
          </p:cNvPr>
          <p:cNvCxnSpPr>
            <a:cxnSpLocks/>
          </p:cNvCxnSpPr>
          <p:nvPr/>
        </p:nvCxnSpPr>
        <p:spPr>
          <a:xfrm flipH="1">
            <a:off x="4018383" y="5086739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11008A7A-E34D-47AD-8089-F55DC81865B1}"/>
              </a:ext>
            </a:extLst>
          </p:cNvPr>
          <p:cNvSpPr txBox="1"/>
          <p:nvPr/>
        </p:nvSpPr>
        <p:spPr>
          <a:xfrm>
            <a:off x="3583503" y="156160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E29D5EC-1DB3-4550-9B43-901DFA0CCB06}"/>
              </a:ext>
            </a:extLst>
          </p:cNvPr>
          <p:cNvSpPr txBox="1"/>
          <p:nvPr/>
        </p:nvSpPr>
        <p:spPr>
          <a:xfrm>
            <a:off x="8576630" y="96881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0 0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37B592AC-F119-4928-B7B0-DF6AEC73B284}"/>
              </a:ext>
            </a:extLst>
          </p:cNvPr>
          <p:cNvSpPr txBox="1"/>
          <p:nvPr/>
        </p:nvSpPr>
        <p:spPr>
          <a:xfrm>
            <a:off x="204755" y="131852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	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4A76A16-4124-4533-A707-A1F3FA8C1001}"/>
              </a:ext>
            </a:extLst>
          </p:cNvPr>
          <p:cNvSpPr txBox="1"/>
          <p:nvPr/>
        </p:nvSpPr>
        <p:spPr>
          <a:xfrm>
            <a:off x="2313067" y="6226544"/>
            <a:ext cx="4707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A555086-A92B-414E-8F3D-80D60BE4D02C}"/>
              </a:ext>
            </a:extLst>
          </p:cNvPr>
          <p:cNvSpPr/>
          <p:nvPr/>
        </p:nvSpPr>
        <p:spPr>
          <a:xfrm>
            <a:off x="2720698" y="2483276"/>
            <a:ext cx="6747781" cy="33812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FAC20D5-3967-4D36-86DA-7916C48B7012}"/>
              </a:ext>
            </a:extLst>
          </p:cNvPr>
          <p:cNvSpPr txBox="1"/>
          <p:nvPr/>
        </p:nvSpPr>
        <p:spPr>
          <a:xfrm rot="16200000">
            <a:off x="-2105565" y="4259900"/>
            <a:ext cx="4822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 err="1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Clk</a:t>
            </a:r>
            <a:r>
              <a:rPr lang="en-US" sz="3200" dirty="0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is not shown but exists!</a:t>
            </a:r>
          </a:p>
        </p:txBody>
      </p:sp>
    </p:spTree>
    <p:extLst>
      <p:ext uri="{BB962C8B-B14F-4D97-AF65-F5344CB8AC3E}">
        <p14:creationId xmlns:p14="http://schemas.microsoft.com/office/powerpoint/2010/main" val="9556674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703016"/>
            <a:ext cx="121919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</a:t>
            </a:r>
          </a:p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Random vs. Sequential</a:t>
            </a:r>
          </a:p>
          <a:p>
            <a:pPr lvl="0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long does it take to select a memory location (register)?</a:t>
            </a:r>
          </a:p>
          <a:p>
            <a:pPr lvl="0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E.g., if address bus loads </a:t>
            </a:r>
            <a:r>
              <a:rPr lang="en-US" sz="360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11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  <a:p>
            <a:pPr marL="571500" lvl="0" indent="-571500" defTabSz="457200">
              <a:buFontTx/>
              <a:buChar char="-"/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long is the wait to read this memory location?</a:t>
            </a:r>
          </a:p>
          <a:p>
            <a:pPr marL="571500" lvl="0" indent="-571500" defTabSz="457200">
              <a:buFontTx/>
              <a:buChar char="-"/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long is the wait to write this memory location?</a:t>
            </a:r>
          </a:p>
        </p:txBody>
      </p:sp>
    </p:spTree>
    <p:extLst>
      <p:ext uri="{BB962C8B-B14F-4D97-AF65-F5344CB8AC3E}">
        <p14:creationId xmlns:p14="http://schemas.microsoft.com/office/powerpoint/2010/main" val="3523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90D7C6A-2CB1-4253-84E9-61A56C08F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451406-55C9-4227-9A18-9BB31D3C7643}"/>
              </a:ext>
            </a:extLst>
          </p:cNvPr>
          <p:cNvSpPr/>
          <p:nvPr/>
        </p:nvSpPr>
        <p:spPr>
          <a:xfrm>
            <a:off x="0" y="6457880"/>
            <a:ext cx="12192000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CA" sz="2000" i="1" dirty="0">
                <a:solidFill>
                  <a:schemeClr val="bg1"/>
                </a:solidFill>
                <a:latin typeface="Segoe UI Light (Headings)"/>
              </a:rPr>
              <a:t>“Computer science is no more about computers than astronomy is about telescopes” - </a:t>
            </a:r>
            <a:r>
              <a:rPr lang="en-CA" sz="2000" i="1" dirty="0" err="1">
                <a:solidFill>
                  <a:schemeClr val="bg1"/>
                </a:solidFill>
                <a:latin typeface="Segoe UI Light (Headings)"/>
              </a:rPr>
              <a:t>Edsger</a:t>
            </a:r>
            <a:r>
              <a:rPr lang="en-CA" sz="2000" i="1" dirty="0">
                <a:solidFill>
                  <a:schemeClr val="bg1"/>
                </a:solidFill>
                <a:latin typeface="Segoe UI Light (Headings)"/>
              </a:rPr>
              <a:t> Dijkstra</a:t>
            </a:r>
            <a:endParaRPr lang="en-CA" sz="2000" i="1" cap="all" dirty="0">
              <a:solidFill>
                <a:schemeClr val="bg1"/>
              </a:solidFill>
              <a:latin typeface="Segoe UI Light (Headings)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76CAB6D-F5FC-404F-88BE-6BDEB6F1D858}"/>
              </a:ext>
            </a:extLst>
          </p:cNvPr>
          <p:cNvGraphicFramePr>
            <a:graphicFrameLocks noGrp="1"/>
          </p:cNvGraphicFramePr>
          <p:nvPr/>
        </p:nvGraphicFramePr>
        <p:xfrm>
          <a:off x="0" y="2849880"/>
          <a:ext cx="12191980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5990">
                  <a:extLst>
                    <a:ext uri="{9D8B030D-6E8A-4147-A177-3AD203B41FA5}">
                      <a16:colId xmlns:a16="http://schemas.microsoft.com/office/drawing/2014/main" val="446400628"/>
                    </a:ext>
                  </a:extLst>
                </a:gridCol>
                <a:gridCol w="6095990">
                  <a:extLst>
                    <a:ext uri="{9D8B030D-6E8A-4147-A177-3AD203B41FA5}">
                      <a16:colId xmlns:a16="http://schemas.microsoft.com/office/drawing/2014/main" val="318491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32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Computer science </a:t>
                      </a:r>
                      <a:endParaRPr lang="en-US" sz="3200" dirty="0"/>
                    </a:p>
                  </a:txBody>
                  <a:tcPr>
                    <a:solidFill>
                      <a:schemeClr val="tx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32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&amp; computers (gates) </a:t>
                      </a:r>
                      <a:endParaRPr lang="en-US" sz="3200" dirty="0"/>
                    </a:p>
                  </a:txBody>
                  <a:tcPr>
                    <a:solidFill>
                      <a:schemeClr val="tx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9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32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astronomy</a:t>
                      </a:r>
                      <a:endParaRPr lang="en-US" sz="3200" dirty="0"/>
                    </a:p>
                  </a:txBody>
                  <a:tcPr>
                    <a:solidFill>
                      <a:schemeClr val="tx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32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&amp; telescopes (Stars)</a:t>
                      </a:r>
                      <a:endParaRPr lang="en-US" sz="3200" dirty="0"/>
                    </a:p>
                  </a:txBody>
                  <a:tcPr>
                    <a:solidFill>
                      <a:schemeClr val="tx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706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1599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5DB080B-8337-4216-9455-AD25D48FB2A1}"/>
              </a:ext>
            </a:extLst>
          </p:cNvPr>
          <p:cNvCxnSpPr>
            <a:cxnSpLocks/>
          </p:cNvCxnSpPr>
          <p:nvPr/>
        </p:nvCxnSpPr>
        <p:spPr>
          <a:xfrm>
            <a:off x="3365500" y="3038928"/>
            <a:ext cx="62844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FBA85C8-CD25-4D75-A835-F5ECE1E39B8F}"/>
              </a:ext>
            </a:extLst>
          </p:cNvPr>
          <p:cNvCxnSpPr>
            <a:cxnSpLocks/>
          </p:cNvCxnSpPr>
          <p:nvPr/>
        </p:nvCxnSpPr>
        <p:spPr>
          <a:xfrm flipV="1">
            <a:off x="3365500" y="4183977"/>
            <a:ext cx="6284437" cy="44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F03CA61-546F-404E-8D35-BB09C23A7DFA}"/>
              </a:ext>
            </a:extLst>
          </p:cNvPr>
          <p:cNvCxnSpPr>
            <a:cxnSpLocks/>
          </p:cNvCxnSpPr>
          <p:nvPr/>
        </p:nvCxnSpPr>
        <p:spPr>
          <a:xfrm>
            <a:off x="3365500" y="5241541"/>
            <a:ext cx="62792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2C8F58F-E460-4C3A-8A0B-E6B47DECAE5F}"/>
              </a:ext>
            </a:extLst>
          </p:cNvPr>
          <p:cNvCxnSpPr>
            <a:cxnSpLocks/>
          </p:cNvCxnSpPr>
          <p:nvPr/>
        </p:nvCxnSpPr>
        <p:spPr>
          <a:xfrm>
            <a:off x="3276600" y="1875201"/>
            <a:ext cx="63759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5A4BA42-6EA7-4507-A67A-6B7315ED09B2}"/>
              </a:ext>
            </a:extLst>
          </p:cNvPr>
          <p:cNvCxnSpPr>
            <a:cxnSpLocks/>
          </p:cNvCxnSpPr>
          <p:nvPr/>
        </p:nvCxnSpPr>
        <p:spPr>
          <a:xfrm>
            <a:off x="1699491" y="3275269"/>
            <a:ext cx="7095129" cy="37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3F47F9-60E5-4854-B7B1-CC0D2F114592}"/>
              </a:ext>
            </a:extLst>
          </p:cNvPr>
          <p:cNvCxnSpPr>
            <a:cxnSpLocks/>
          </p:cNvCxnSpPr>
          <p:nvPr/>
        </p:nvCxnSpPr>
        <p:spPr>
          <a:xfrm>
            <a:off x="862509" y="2124733"/>
            <a:ext cx="7947546" cy="761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3D229C-4A84-453F-A118-7363FF5A48E6}"/>
              </a:ext>
            </a:extLst>
          </p:cNvPr>
          <p:cNvSpPr txBox="1"/>
          <p:nvPr/>
        </p:nvSpPr>
        <p:spPr>
          <a:xfrm>
            <a:off x="817275" y="177802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(R/W’)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24F2F9-69F6-492C-A15B-3736E333BF92}"/>
              </a:ext>
            </a:extLst>
          </p:cNvPr>
          <p:cNvCxnSpPr>
            <a:cxnSpLocks/>
          </p:cNvCxnSpPr>
          <p:nvPr/>
        </p:nvCxnSpPr>
        <p:spPr>
          <a:xfrm>
            <a:off x="3627118" y="1234122"/>
            <a:ext cx="9768" cy="4256424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656B6-76AF-4A91-8E42-9528956329BF}"/>
              </a:ext>
            </a:extLst>
          </p:cNvPr>
          <p:cNvCxnSpPr>
            <a:cxnSpLocks/>
          </p:cNvCxnSpPr>
          <p:nvPr/>
        </p:nvCxnSpPr>
        <p:spPr>
          <a:xfrm>
            <a:off x="5114183" y="1302112"/>
            <a:ext cx="0" cy="4277580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549431-C316-4453-92CA-BE7878ABD1AC}"/>
              </a:ext>
            </a:extLst>
          </p:cNvPr>
          <p:cNvCxnSpPr>
            <a:cxnSpLocks/>
          </p:cNvCxnSpPr>
          <p:nvPr/>
        </p:nvCxnSpPr>
        <p:spPr>
          <a:xfrm flipH="1">
            <a:off x="6751561" y="1315514"/>
            <a:ext cx="3428" cy="4479832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817F49-F29B-40A9-8A98-0249DB20A311}"/>
              </a:ext>
            </a:extLst>
          </p:cNvPr>
          <p:cNvCxnSpPr>
            <a:cxnSpLocks/>
          </p:cNvCxnSpPr>
          <p:nvPr/>
        </p:nvCxnSpPr>
        <p:spPr>
          <a:xfrm flipH="1">
            <a:off x="8271145" y="1234122"/>
            <a:ext cx="36166" cy="4380866"/>
          </a:xfrm>
          <a:prstGeom prst="line">
            <a:avLst/>
          </a:prstGeom>
          <a:ln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27D660-CCE3-443F-992C-BC9CF198F170}"/>
              </a:ext>
            </a:extLst>
          </p:cNvPr>
          <p:cNvCxnSpPr>
            <a:cxnSpLocks/>
          </p:cNvCxnSpPr>
          <p:nvPr/>
        </p:nvCxnSpPr>
        <p:spPr>
          <a:xfrm flipH="1">
            <a:off x="3636886" y="1236076"/>
            <a:ext cx="14316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A57D0C-8AEF-4D3A-B368-F120FDD4CB1E}"/>
              </a:ext>
            </a:extLst>
          </p:cNvPr>
          <p:cNvCxnSpPr>
            <a:cxnSpLocks/>
          </p:cNvCxnSpPr>
          <p:nvPr/>
        </p:nvCxnSpPr>
        <p:spPr>
          <a:xfrm flipH="1">
            <a:off x="5135161" y="1315514"/>
            <a:ext cx="166108" cy="58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A09FE2-4FED-4CEF-93DF-8AE4D3A371A9}"/>
              </a:ext>
            </a:extLst>
          </p:cNvPr>
          <p:cNvCxnSpPr>
            <a:cxnSpLocks/>
          </p:cNvCxnSpPr>
          <p:nvPr/>
        </p:nvCxnSpPr>
        <p:spPr>
          <a:xfrm>
            <a:off x="5533888" y="1302112"/>
            <a:ext cx="1217673" cy="13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67183BE-5D50-4AB1-B1BD-46FCBE54DA82}"/>
              </a:ext>
            </a:extLst>
          </p:cNvPr>
          <p:cNvCxnSpPr>
            <a:cxnSpLocks/>
          </p:cNvCxnSpPr>
          <p:nvPr/>
        </p:nvCxnSpPr>
        <p:spPr>
          <a:xfrm>
            <a:off x="5827787" y="1221074"/>
            <a:ext cx="2479524" cy="13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FE48DD3-6C8C-497C-A3AD-DEC1E7EA60A9}"/>
              </a:ext>
            </a:extLst>
          </p:cNvPr>
          <p:cNvCxnSpPr>
            <a:cxnSpLocks/>
          </p:cNvCxnSpPr>
          <p:nvPr/>
        </p:nvCxnSpPr>
        <p:spPr>
          <a:xfrm>
            <a:off x="5068509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AFF622-53F5-4B1B-AF74-4EFC73B3B8B4}"/>
              </a:ext>
            </a:extLst>
          </p:cNvPr>
          <p:cNvCxnSpPr>
            <a:cxnSpLocks/>
          </p:cNvCxnSpPr>
          <p:nvPr/>
        </p:nvCxnSpPr>
        <p:spPr>
          <a:xfrm>
            <a:off x="5296671" y="769416"/>
            <a:ext cx="0" cy="546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FBBC5F-B667-45BA-A155-65B442DDCFB4}"/>
              </a:ext>
            </a:extLst>
          </p:cNvPr>
          <p:cNvCxnSpPr>
            <a:cxnSpLocks/>
          </p:cNvCxnSpPr>
          <p:nvPr/>
        </p:nvCxnSpPr>
        <p:spPr>
          <a:xfrm>
            <a:off x="5529430" y="769416"/>
            <a:ext cx="0" cy="5326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D46E4E-E85A-422C-804E-B6A71E4FAB64}"/>
              </a:ext>
            </a:extLst>
          </p:cNvPr>
          <p:cNvCxnSpPr>
            <a:cxnSpLocks/>
          </p:cNvCxnSpPr>
          <p:nvPr/>
        </p:nvCxnSpPr>
        <p:spPr>
          <a:xfrm>
            <a:off x="5819624" y="769416"/>
            <a:ext cx="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ECDA8AB-E437-4F13-BEF1-E9367552F473}"/>
              </a:ext>
            </a:extLst>
          </p:cNvPr>
          <p:cNvGrpSpPr/>
          <p:nvPr/>
        </p:nvGrpSpPr>
        <p:grpSpPr>
          <a:xfrm>
            <a:off x="2937543" y="2581728"/>
            <a:ext cx="1125044" cy="914400"/>
            <a:chOff x="2900856" y="2819400"/>
            <a:chExt cx="1125044" cy="9144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9BEE409-9860-40B7-848B-34551850D952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5B82C9C-565E-41BB-BDA1-B3204FA4DC25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5F23C7F-2052-499A-98F4-D929F624C0D5}"/>
              </a:ext>
            </a:extLst>
          </p:cNvPr>
          <p:cNvGrpSpPr/>
          <p:nvPr/>
        </p:nvGrpSpPr>
        <p:grpSpPr>
          <a:xfrm>
            <a:off x="4476295" y="2581728"/>
            <a:ext cx="1125044" cy="914400"/>
            <a:chOff x="2900856" y="2819400"/>
            <a:chExt cx="1125044" cy="9144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A504210-F6AB-48DC-B6F5-62EB3D07FE30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C644F202-6448-4AEB-9BBE-6BA1F3C4B1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5D4CDA-48D4-4AC2-809D-959B708BE831}"/>
              </a:ext>
            </a:extLst>
          </p:cNvPr>
          <p:cNvGrpSpPr/>
          <p:nvPr/>
        </p:nvGrpSpPr>
        <p:grpSpPr>
          <a:xfrm>
            <a:off x="6103567" y="2581840"/>
            <a:ext cx="1125044" cy="914400"/>
            <a:chOff x="2900856" y="2819400"/>
            <a:chExt cx="1125044" cy="9144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836A3E6-112D-4BD7-A9E5-4979C962415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AB731B5-8D05-4B6B-9214-669CF7413BEE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F5BA63B-2813-448C-92E4-34E7B3653440}"/>
              </a:ext>
            </a:extLst>
          </p:cNvPr>
          <p:cNvGrpSpPr/>
          <p:nvPr/>
        </p:nvGrpSpPr>
        <p:grpSpPr>
          <a:xfrm>
            <a:off x="7693989" y="2581728"/>
            <a:ext cx="1125044" cy="914400"/>
            <a:chOff x="2900856" y="2819400"/>
            <a:chExt cx="1125044" cy="9144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69596B-09C8-4BE7-8D65-2D9A595B6EF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1D40075-AAA7-4792-A2FA-6A01B97CD92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1CE66F-C68F-4D8B-AA8F-151AA7B4D660}"/>
              </a:ext>
            </a:extLst>
          </p:cNvPr>
          <p:cNvCxnSpPr>
            <a:cxnSpLocks/>
          </p:cNvCxnSpPr>
          <p:nvPr/>
        </p:nvCxnSpPr>
        <p:spPr>
          <a:xfrm flipH="1">
            <a:off x="1679610" y="2132352"/>
            <a:ext cx="0" cy="344963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CC15D-7DD1-4153-9B3E-9228D38AB6B3}"/>
              </a:ext>
            </a:extLst>
          </p:cNvPr>
          <p:cNvCxnSpPr>
            <a:cxnSpLocks/>
          </p:cNvCxnSpPr>
          <p:nvPr/>
        </p:nvCxnSpPr>
        <p:spPr>
          <a:xfrm flipV="1">
            <a:off x="1707576" y="4432272"/>
            <a:ext cx="6958585" cy="17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A719D0C-A52F-4B9A-BBEC-24F435905CB0}"/>
              </a:ext>
            </a:extLst>
          </p:cNvPr>
          <p:cNvGrpSpPr/>
          <p:nvPr/>
        </p:nvGrpSpPr>
        <p:grpSpPr>
          <a:xfrm>
            <a:off x="2945628" y="3731231"/>
            <a:ext cx="1125044" cy="914400"/>
            <a:chOff x="2900856" y="2819400"/>
            <a:chExt cx="1125044" cy="9144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105DAB-8287-4033-9A5B-9772DD2B6EDA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22328E7-B499-49AD-934C-A4C24F069C22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842029-7BA1-4F9D-97C6-18E2C7A03B24}"/>
              </a:ext>
            </a:extLst>
          </p:cNvPr>
          <p:cNvGrpSpPr/>
          <p:nvPr/>
        </p:nvGrpSpPr>
        <p:grpSpPr>
          <a:xfrm>
            <a:off x="4484380" y="3731231"/>
            <a:ext cx="1125044" cy="914400"/>
            <a:chOff x="2900856" y="2819400"/>
            <a:chExt cx="1125044" cy="9144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D6D3D7B-4DA4-469F-AA1A-378CF0A0EB6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90E0A8B-1C8B-4001-A7EC-C145435B1E7F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436346-B54F-414A-A875-E83E80FAA173}"/>
              </a:ext>
            </a:extLst>
          </p:cNvPr>
          <p:cNvGrpSpPr/>
          <p:nvPr/>
        </p:nvGrpSpPr>
        <p:grpSpPr>
          <a:xfrm>
            <a:off x="6111652" y="3731343"/>
            <a:ext cx="1125044" cy="914400"/>
            <a:chOff x="2900856" y="2819400"/>
            <a:chExt cx="1125044" cy="9144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34E5904-9B52-49AF-BBE6-9CCD7BF85EC8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8D0F9D3-4959-4673-8E88-A78ACF1A4F8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F20A03-4EBB-4CEC-A7CC-6E36AA75D9E4}"/>
              </a:ext>
            </a:extLst>
          </p:cNvPr>
          <p:cNvGrpSpPr/>
          <p:nvPr/>
        </p:nvGrpSpPr>
        <p:grpSpPr>
          <a:xfrm>
            <a:off x="7702074" y="3731231"/>
            <a:ext cx="1125044" cy="914400"/>
            <a:chOff x="2900856" y="2819400"/>
            <a:chExt cx="1125044" cy="9144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C0EF021-1359-4939-9657-183CE04EFD7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29CCE8B-9F15-44F9-80CA-214634284440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C62CFC7-63AB-4E71-BD05-E3FE09726E65}"/>
              </a:ext>
            </a:extLst>
          </p:cNvPr>
          <p:cNvCxnSpPr>
            <a:cxnSpLocks/>
          </p:cNvCxnSpPr>
          <p:nvPr/>
        </p:nvCxnSpPr>
        <p:spPr>
          <a:xfrm>
            <a:off x="1679610" y="5583724"/>
            <a:ext cx="6986551" cy="4015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52347B7-5C4F-4DED-9D0E-CAF849A6EB42}"/>
              </a:ext>
            </a:extLst>
          </p:cNvPr>
          <p:cNvGrpSpPr/>
          <p:nvPr/>
        </p:nvGrpSpPr>
        <p:grpSpPr>
          <a:xfrm>
            <a:off x="2917662" y="4880946"/>
            <a:ext cx="1125044" cy="914400"/>
            <a:chOff x="2900856" y="2819400"/>
            <a:chExt cx="1125044" cy="9144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19B1FC3-544C-4F47-95D5-72D3454D980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B254437-EB36-48EF-84E4-A7D4FD8766B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17B635B-43D4-4456-989E-CD9FA87439E6}"/>
              </a:ext>
            </a:extLst>
          </p:cNvPr>
          <p:cNvGrpSpPr/>
          <p:nvPr/>
        </p:nvGrpSpPr>
        <p:grpSpPr>
          <a:xfrm>
            <a:off x="4456414" y="4880946"/>
            <a:ext cx="1125044" cy="914400"/>
            <a:chOff x="2900856" y="2819400"/>
            <a:chExt cx="1125044" cy="91440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D7A21D1-8E24-413F-8076-08CBA2D31E9E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07551FF-26B4-4A19-AA59-66C8846EC5E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0011BAA-2073-4046-B76E-B4C5F3A76E9C}"/>
              </a:ext>
            </a:extLst>
          </p:cNvPr>
          <p:cNvSpPr/>
          <p:nvPr/>
        </p:nvSpPr>
        <p:spPr>
          <a:xfrm>
            <a:off x="6294330" y="4881058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29B538E-841C-40BC-8787-5C11396C92F2}"/>
              </a:ext>
            </a:extLst>
          </p:cNvPr>
          <p:cNvSpPr/>
          <p:nvPr/>
        </p:nvSpPr>
        <p:spPr>
          <a:xfrm>
            <a:off x="7884752" y="488094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959149A-7DEE-45A0-A6C6-D7D19A98CAD1}"/>
              </a:ext>
            </a:extLst>
          </p:cNvPr>
          <p:cNvCxnSpPr>
            <a:cxnSpLocks/>
          </p:cNvCxnSpPr>
          <p:nvPr/>
        </p:nvCxnSpPr>
        <p:spPr>
          <a:xfrm>
            <a:off x="10266242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81BE7B-49A9-423C-BC49-5F6463ED3318}"/>
              </a:ext>
            </a:extLst>
          </p:cNvPr>
          <p:cNvCxnSpPr>
            <a:cxnSpLocks/>
          </p:cNvCxnSpPr>
          <p:nvPr/>
        </p:nvCxnSpPr>
        <p:spPr>
          <a:xfrm>
            <a:off x="10556436" y="666750"/>
            <a:ext cx="0" cy="567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5400BD-7477-456E-AC8A-271DB1C54454}"/>
              </a:ext>
            </a:extLst>
          </p:cNvPr>
          <p:cNvSpPr/>
          <p:nvPr/>
        </p:nvSpPr>
        <p:spPr>
          <a:xfrm>
            <a:off x="9652519" y="1042465"/>
            <a:ext cx="1538637" cy="501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2× 2</a:t>
            </a:r>
            <a:r>
              <a:rPr lang="en-US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D948165-7EB6-48F4-B61C-EEF260C4B693}"/>
              </a:ext>
            </a:extLst>
          </p:cNvPr>
          <p:cNvSpPr txBox="1"/>
          <p:nvPr/>
        </p:nvSpPr>
        <p:spPr>
          <a:xfrm>
            <a:off x="9688446" y="15513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0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22640B8-2ACA-443E-ACCB-1BD30C560C81}"/>
              </a:ext>
            </a:extLst>
          </p:cNvPr>
          <p:cNvSpPr txBox="1"/>
          <p:nvPr/>
        </p:nvSpPr>
        <p:spPr>
          <a:xfrm>
            <a:off x="9702287" y="2694280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3C9132E-415E-4CF2-8F35-0E9DD4F84E0A}"/>
              </a:ext>
            </a:extLst>
          </p:cNvPr>
          <p:cNvSpPr txBox="1"/>
          <p:nvPr/>
        </p:nvSpPr>
        <p:spPr>
          <a:xfrm>
            <a:off x="9726094" y="3879008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2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3E9EC-EEEF-4E89-A5B9-499A6E007F25}"/>
              </a:ext>
            </a:extLst>
          </p:cNvPr>
          <p:cNvSpPr txBox="1"/>
          <p:nvPr/>
        </p:nvSpPr>
        <p:spPr>
          <a:xfrm>
            <a:off x="9715449" y="4908949"/>
            <a:ext cx="627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US" sz="3200" baseline="-25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3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0CA8561-9008-4281-BA9E-D4742F524D53}"/>
              </a:ext>
            </a:extLst>
          </p:cNvPr>
          <p:cNvCxnSpPr>
            <a:cxnSpLocks/>
          </p:cNvCxnSpPr>
          <p:nvPr/>
        </p:nvCxnSpPr>
        <p:spPr>
          <a:xfrm flipH="1" flipV="1">
            <a:off x="8827118" y="401670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F09D990-272F-42B3-B971-49496DC62C31}"/>
              </a:ext>
            </a:extLst>
          </p:cNvPr>
          <p:cNvCxnSpPr>
            <a:cxnSpLocks/>
          </p:cNvCxnSpPr>
          <p:nvPr/>
        </p:nvCxnSpPr>
        <p:spPr>
          <a:xfrm flipH="1">
            <a:off x="8819033" y="282857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C43D0C8F-D950-4E75-B745-FF2412441451}"/>
              </a:ext>
            </a:extLst>
          </p:cNvPr>
          <p:cNvCxnSpPr>
            <a:cxnSpLocks/>
          </p:cNvCxnSpPr>
          <p:nvPr/>
        </p:nvCxnSpPr>
        <p:spPr>
          <a:xfrm flipV="1">
            <a:off x="9138957" y="2809084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E57842A-72F0-4E0F-A218-C7B11135E42F}"/>
              </a:ext>
            </a:extLst>
          </p:cNvPr>
          <p:cNvCxnSpPr>
            <a:cxnSpLocks/>
          </p:cNvCxnSpPr>
          <p:nvPr/>
        </p:nvCxnSpPr>
        <p:spPr>
          <a:xfrm flipH="1">
            <a:off x="8825458" y="173637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BC7A97E1-E112-4823-AF67-ECF4C4475663}"/>
              </a:ext>
            </a:extLst>
          </p:cNvPr>
          <p:cNvCxnSpPr>
            <a:cxnSpLocks/>
          </p:cNvCxnSpPr>
          <p:nvPr/>
        </p:nvCxnSpPr>
        <p:spPr>
          <a:xfrm flipV="1">
            <a:off x="9234450" y="1728474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4B15A80-B140-4B29-BACC-5B0ED0077B5A}"/>
              </a:ext>
            </a:extLst>
          </p:cNvPr>
          <p:cNvCxnSpPr>
            <a:cxnSpLocks/>
          </p:cNvCxnSpPr>
          <p:nvPr/>
        </p:nvCxnSpPr>
        <p:spPr>
          <a:xfrm flipH="1">
            <a:off x="8794620" y="509837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A2D688B9-C2F4-4360-89B4-0536FA7A8C2A}"/>
              </a:ext>
            </a:extLst>
          </p:cNvPr>
          <p:cNvCxnSpPr>
            <a:cxnSpLocks/>
          </p:cNvCxnSpPr>
          <p:nvPr/>
        </p:nvCxnSpPr>
        <p:spPr>
          <a:xfrm flipV="1">
            <a:off x="8912496" y="5099724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3EA092B8-AB79-43D2-8F05-9F22CF47662B}"/>
              </a:ext>
            </a:extLst>
          </p:cNvPr>
          <p:cNvCxnSpPr>
            <a:cxnSpLocks/>
          </p:cNvCxnSpPr>
          <p:nvPr/>
        </p:nvCxnSpPr>
        <p:spPr>
          <a:xfrm flipV="1">
            <a:off x="9065606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19DD6BC2-6601-44F6-96EA-30C94C3667E4}"/>
              </a:ext>
            </a:extLst>
          </p:cNvPr>
          <p:cNvCxnSpPr>
            <a:cxnSpLocks/>
          </p:cNvCxnSpPr>
          <p:nvPr/>
        </p:nvCxnSpPr>
        <p:spPr>
          <a:xfrm flipV="1">
            <a:off x="7525307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1991C44-E57D-4E2A-ABDE-50250539EA26}"/>
              </a:ext>
            </a:extLst>
          </p:cNvPr>
          <p:cNvCxnSpPr>
            <a:cxnSpLocks/>
          </p:cNvCxnSpPr>
          <p:nvPr/>
        </p:nvCxnSpPr>
        <p:spPr>
          <a:xfrm flipV="1">
            <a:off x="7620800" y="1736378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94550F6-5BA7-42E4-AC60-DD43023CD1DD}"/>
              </a:ext>
            </a:extLst>
          </p:cNvPr>
          <p:cNvCxnSpPr>
            <a:cxnSpLocks/>
          </p:cNvCxnSpPr>
          <p:nvPr/>
        </p:nvCxnSpPr>
        <p:spPr>
          <a:xfrm flipV="1">
            <a:off x="7298846" y="5107628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EBF5219-7814-490C-AE32-CFB3347B689E}"/>
              </a:ext>
            </a:extLst>
          </p:cNvPr>
          <p:cNvCxnSpPr>
            <a:cxnSpLocks/>
          </p:cNvCxnSpPr>
          <p:nvPr/>
        </p:nvCxnSpPr>
        <p:spPr>
          <a:xfrm flipV="1">
            <a:off x="5918207" y="2805611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CA2ED13F-3B2E-4EF2-9E93-F4B7FB2811F1}"/>
              </a:ext>
            </a:extLst>
          </p:cNvPr>
          <p:cNvCxnSpPr>
            <a:cxnSpLocks/>
          </p:cNvCxnSpPr>
          <p:nvPr/>
        </p:nvCxnSpPr>
        <p:spPr>
          <a:xfrm flipV="1">
            <a:off x="6013700" y="1734526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EE4B32-C4A4-426C-9805-653999CC92B3}"/>
              </a:ext>
            </a:extLst>
          </p:cNvPr>
          <p:cNvCxnSpPr>
            <a:cxnSpLocks/>
          </p:cNvCxnSpPr>
          <p:nvPr/>
        </p:nvCxnSpPr>
        <p:spPr>
          <a:xfrm flipV="1">
            <a:off x="5691746" y="5105776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0D2C0A0-C244-4F99-85F1-B2D11A2B463D}"/>
              </a:ext>
            </a:extLst>
          </p:cNvPr>
          <p:cNvCxnSpPr>
            <a:cxnSpLocks/>
          </p:cNvCxnSpPr>
          <p:nvPr/>
        </p:nvCxnSpPr>
        <p:spPr>
          <a:xfrm flipV="1">
            <a:off x="4244695" y="4013687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0A11C187-FCA8-4B9D-937D-A8898322D88A}"/>
              </a:ext>
            </a:extLst>
          </p:cNvPr>
          <p:cNvCxnSpPr>
            <a:cxnSpLocks/>
          </p:cNvCxnSpPr>
          <p:nvPr/>
        </p:nvCxnSpPr>
        <p:spPr>
          <a:xfrm flipV="1">
            <a:off x="4337057" y="2807737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4992D00-77B5-433E-ABCB-0B3762623F60}"/>
              </a:ext>
            </a:extLst>
          </p:cNvPr>
          <p:cNvCxnSpPr>
            <a:cxnSpLocks/>
          </p:cNvCxnSpPr>
          <p:nvPr/>
        </p:nvCxnSpPr>
        <p:spPr>
          <a:xfrm flipV="1">
            <a:off x="4432550" y="1727127"/>
            <a:ext cx="0" cy="434192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92D9FFA-2DDF-497E-903F-E4C5E101EC70}"/>
              </a:ext>
            </a:extLst>
          </p:cNvPr>
          <p:cNvCxnSpPr>
            <a:cxnSpLocks/>
          </p:cNvCxnSpPr>
          <p:nvPr/>
        </p:nvCxnSpPr>
        <p:spPr>
          <a:xfrm flipV="1">
            <a:off x="4110596" y="5098377"/>
            <a:ext cx="0" cy="95726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35804CC-DA30-406C-A591-7755C41A1069}"/>
              </a:ext>
            </a:extLst>
          </p:cNvPr>
          <p:cNvCxnSpPr>
            <a:cxnSpLocks/>
          </p:cNvCxnSpPr>
          <p:nvPr/>
        </p:nvCxnSpPr>
        <p:spPr>
          <a:xfrm flipV="1">
            <a:off x="5919718" y="2816988"/>
            <a:ext cx="0" cy="3247908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D59372-24B4-4BA9-8AA3-126B1D87AA35}"/>
              </a:ext>
            </a:extLst>
          </p:cNvPr>
          <p:cNvCxnSpPr>
            <a:cxnSpLocks/>
          </p:cNvCxnSpPr>
          <p:nvPr/>
        </p:nvCxnSpPr>
        <p:spPr>
          <a:xfrm flipV="1">
            <a:off x="9046595" y="401503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1298C4CD-EA61-4D2E-91CC-849D37B16642}"/>
              </a:ext>
            </a:extLst>
          </p:cNvPr>
          <p:cNvCxnSpPr>
            <a:cxnSpLocks/>
          </p:cNvCxnSpPr>
          <p:nvPr/>
        </p:nvCxnSpPr>
        <p:spPr>
          <a:xfrm flipV="1">
            <a:off x="7432945" y="4022938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D4B6D0-13AC-487F-B7C9-F6DD838AF191}"/>
              </a:ext>
            </a:extLst>
          </p:cNvPr>
          <p:cNvCxnSpPr>
            <a:cxnSpLocks/>
          </p:cNvCxnSpPr>
          <p:nvPr/>
        </p:nvCxnSpPr>
        <p:spPr>
          <a:xfrm flipV="1">
            <a:off x="5825845" y="4002036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79336BA-8602-4F3F-B1BC-58082EB57A3C}"/>
              </a:ext>
            </a:extLst>
          </p:cNvPr>
          <p:cNvCxnSpPr>
            <a:cxnSpLocks/>
          </p:cNvCxnSpPr>
          <p:nvPr/>
        </p:nvCxnSpPr>
        <p:spPr>
          <a:xfrm flipV="1">
            <a:off x="4246206" y="4025064"/>
            <a:ext cx="0" cy="205536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DDDB55-B7C3-4E67-B77D-8566300A6F8E}"/>
              </a:ext>
            </a:extLst>
          </p:cNvPr>
          <p:cNvGrpSpPr/>
          <p:nvPr/>
        </p:nvGrpSpPr>
        <p:grpSpPr>
          <a:xfrm>
            <a:off x="2928565" y="1424709"/>
            <a:ext cx="1125044" cy="914400"/>
            <a:chOff x="2900856" y="2819400"/>
            <a:chExt cx="1125044" cy="9144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823EEC-35FB-4C38-B372-10636015D54B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ED7D-8C0D-43A6-975E-0A93676A4F01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BCB91B-AACB-4983-93D7-8D796BA3EA0F}"/>
              </a:ext>
            </a:extLst>
          </p:cNvPr>
          <p:cNvGrpSpPr/>
          <p:nvPr/>
        </p:nvGrpSpPr>
        <p:grpSpPr>
          <a:xfrm>
            <a:off x="4467317" y="1424709"/>
            <a:ext cx="1125044" cy="914400"/>
            <a:chOff x="2900856" y="2819400"/>
            <a:chExt cx="1125044" cy="9144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1AD629-98E6-48C0-BFA8-90137C82D70C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D0C29B2-E4E0-44D3-B2F7-6C088B9A980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849783-0527-4A3D-A667-EBA7F3C4F0A4}"/>
              </a:ext>
            </a:extLst>
          </p:cNvPr>
          <p:cNvGrpSpPr/>
          <p:nvPr/>
        </p:nvGrpSpPr>
        <p:grpSpPr>
          <a:xfrm>
            <a:off x="7685011" y="1424709"/>
            <a:ext cx="1125044" cy="914400"/>
            <a:chOff x="2900856" y="2819400"/>
            <a:chExt cx="1125044" cy="9144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E78B66F-16EA-4B5F-B6DF-1DF354AEE419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760C919-57D6-4ACC-9AB2-42862E6F12FC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9BA5FD-9BC8-49C6-B3F8-BBC72BC44E20}"/>
              </a:ext>
            </a:extLst>
          </p:cNvPr>
          <p:cNvGrpSpPr/>
          <p:nvPr/>
        </p:nvGrpSpPr>
        <p:grpSpPr>
          <a:xfrm>
            <a:off x="6094589" y="1424821"/>
            <a:ext cx="1125044" cy="914400"/>
            <a:chOff x="2900856" y="2819400"/>
            <a:chExt cx="1125044" cy="9144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B27F07-227B-425E-AD4E-4E00E81F90A3}"/>
                </a:ext>
              </a:extLst>
            </p:cNvPr>
            <p:cNvSpPr/>
            <p:nvPr/>
          </p:nvSpPr>
          <p:spPr>
            <a:xfrm>
              <a:off x="3111500" y="2819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69176F-C8D4-477B-ADEB-7B798D35F9E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856" y="3520441"/>
              <a:ext cx="210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6" name="Picture 295" descr="A picture containing shape&#10;&#10;Description automatically generated">
            <a:extLst>
              <a:ext uri="{FF2B5EF4-FFF2-40B4-BE49-F238E27FC236}">
                <a16:creationId xmlns:a16="http://schemas.microsoft.com/office/drawing/2014/main" id="{324CE820-A2CB-41C0-B247-A42633BEAF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80189" y="6041743"/>
            <a:ext cx="821634" cy="567373"/>
          </a:xfrm>
          <a:prstGeom prst="rect">
            <a:avLst/>
          </a:prstGeom>
        </p:spPr>
      </p:pic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82F88FA-311B-4E03-A7FC-037E52322AFF}"/>
              </a:ext>
            </a:extLst>
          </p:cNvPr>
          <p:cNvCxnSpPr>
            <a:cxnSpLocks/>
          </p:cNvCxnSpPr>
          <p:nvPr/>
        </p:nvCxnSpPr>
        <p:spPr>
          <a:xfrm flipV="1">
            <a:off x="7458505" y="6591856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1" name="Picture 300" descr="A picture containing shape&#10;&#10;Description automatically generated">
            <a:extLst>
              <a:ext uri="{FF2B5EF4-FFF2-40B4-BE49-F238E27FC236}">
                <a16:creationId xmlns:a16="http://schemas.microsoft.com/office/drawing/2014/main" id="{B4C56677-8A90-4BEA-9C63-0B86724E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3088" y="6055029"/>
            <a:ext cx="821634" cy="567373"/>
          </a:xfrm>
          <a:prstGeom prst="rect">
            <a:avLst/>
          </a:prstGeom>
        </p:spPr>
      </p:pic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AD7C46B6-85CD-42CF-AFB1-205C875A4868}"/>
              </a:ext>
            </a:extLst>
          </p:cNvPr>
          <p:cNvCxnSpPr>
            <a:cxnSpLocks/>
          </p:cNvCxnSpPr>
          <p:nvPr/>
        </p:nvCxnSpPr>
        <p:spPr>
          <a:xfrm flipV="1">
            <a:off x="5851404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3" name="Picture 302" descr="A picture containing shape&#10;&#10;Description automatically generated">
            <a:extLst>
              <a:ext uri="{FF2B5EF4-FFF2-40B4-BE49-F238E27FC236}">
                <a16:creationId xmlns:a16="http://schemas.microsoft.com/office/drawing/2014/main" id="{989A0C76-8B1B-4678-AD03-8EE99076E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65987" y="6041743"/>
            <a:ext cx="821634" cy="567373"/>
          </a:xfrm>
          <a:prstGeom prst="rect">
            <a:avLst/>
          </a:prstGeom>
        </p:spPr>
      </p:pic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27DE1EA-C74E-4FF4-A8DF-A86965DA3FB1}"/>
              </a:ext>
            </a:extLst>
          </p:cNvPr>
          <p:cNvCxnSpPr>
            <a:cxnSpLocks/>
          </p:cNvCxnSpPr>
          <p:nvPr/>
        </p:nvCxnSpPr>
        <p:spPr>
          <a:xfrm flipV="1">
            <a:off x="4231613" y="6578570"/>
            <a:ext cx="0" cy="279430"/>
          </a:xfrm>
          <a:prstGeom prst="line">
            <a:avLst/>
          </a:prstGeom>
          <a:ln w="38100">
            <a:solidFill>
              <a:srgbClr val="00B050"/>
            </a:solidFill>
            <a:headEnd type="stealt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5" name="Picture 304" descr="A picture containing shape&#10;&#10;Description automatically generated">
            <a:extLst>
              <a:ext uri="{FF2B5EF4-FFF2-40B4-BE49-F238E27FC236}">
                <a16:creationId xmlns:a16="http://schemas.microsoft.com/office/drawing/2014/main" id="{4145A8DF-3CA9-458C-9CC3-5E24D5806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6196" y="6041743"/>
            <a:ext cx="821634" cy="567373"/>
          </a:xfrm>
          <a:prstGeom prst="rect">
            <a:avLst/>
          </a:prstGeom>
        </p:spPr>
      </p:pic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BFEA374-AE2B-4369-BCA5-85DC79899A0B}"/>
              </a:ext>
            </a:extLst>
          </p:cNvPr>
          <p:cNvCxnSpPr>
            <a:cxnSpLocks/>
          </p:cNvCxnSpPr>
          <p:nvPr/>
        </p:nvCxnSpPr>
        <p:spPr>
          <a:xfrm flipH="1" flipV="1">
            <a:off x="7241103" y="4030701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6CDD91D1-A66B-4F0F-B2BB-5332E17ACC35}"/>
              </a:ext>
            </a:extLst>
          </p:cNvPr>
          <p:cNvCxnSpPr>
            <a:cxnSpLocks/>
          </p:cNvCxnSpPr>
          <p:nvPr/>
        </p:nvCxnSpPr>
        <p:spPr>
          <a:xfrm flipH="1">
            <a:off x="7233018" y="2842572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1B838AD-EB42-4061-B580-D048394C34CE}"/>
              </a:ext>
            </a:extLst>
          </p:cNvPr>
          <p:cNvCxnSpPr>
            <a:cxnSpLocks/>
          </p:cNvCxnSpPr>
          <p:nvPr/>
        </p:nvCxnSpPr>
        <p:spPr>
          <a:xfrm flipH="1">
            <a:off x="7239443" y="1750372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28EDECFB-D24B-4278-9C7A-A5CD11AFB244}"/>
              </a:ext>
            </a:extLst>
          </p:cNvPr>
          <p:cNvCxnSpPr>
            <a:cxnSpLocks/>
          </p:cNvCxnSpPr>
          <p:nvPr/>
        </p:nvCxnSpPr>
        <p:spPr>
          <a:xfrm flipH="1">
            <a:off x="7208605" y="5112371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F7179799-AA1A-4E0F-9D6A-AEBD9C7C75BE}"/>
              </a:ext>
            </a:extLst>
          </p:cNvPr>
          <p:cNvCxnSpPr>
            <a:cxnSpLocks/>
          </p:cNvCxnSpPr>
          <p:nvPr/>
        </p:nvCxnSpPr>
        <p:spPr>
          <a:xfrm flipH="1" flipV="1">
            <a:off x="5612555" y="4002417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83D9ECA3-0312-4E46-9304-D4378CE60275}"/>
              </a:ext>
            </a:extLst>
          </p:cNvPr>
          <p:cNvCxnSpPr>
            <a:cxnSpLocks/>
          </p:cNvCxnSpPr>
          <p:nvPr/>
        </p:nvCxnSpPr>
        <p:spPr>
          <a:xfrm flipH="1">
            <a:off x="5604470" y="2814288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C06C7CAC-51A4-4417-881C-3E560471DFDA}"/>
              </a:ext>
            </a:extLst>
          </p:cNvPr>
          <p:cNvCxnSpPr>
            <a:cxnSpLocks/>
          </p:cNvCxnSpPr>
          <p:nvPr/>
        </p:nvCxnSpPr>
        <p:spPr>
          <a:xfrm flipH="1">
            <a:off x="5610895" y="1722088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0967B63-3CD7-4FBA-8756-BB99DEF4BEA0}"/>
              </a:ext>
            </a:extLst>
          </p:cNvPr>
          <p:cNvCxnSpPr>
            <a:cxnSpLocks/>
          </p:cNvCxnSpPr>
          <p:nvPr/>
        </p:nvCxnSpPr>
        <p:spPr>
          <a:xfrm flipH="1">
            <a:off x="5580057" y="5084087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42A687CA-76ED-47F5-A822-3469A36A5781}"/>
              </a:ext>
            </a:extLst>
          </p:cNvPr>
          <p:cNvCxnSpPr>
            <a:cxnSpLocks/>
          </p:cNvCxnSpPr>
          <p:nvPr/>
        </p:nvCxnSpPr>
        <p:spPr>
          <a:xfrm flipH="1" flipV="1">
            <a:off x="4050881" y="4005069"/>
            <a:ext cx="219477" cy="91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DCBFCA82-65E3-43DC-84E9-7083084531FD}"/>
              </a:ext>
            </a:extLst>
          </p:cNvPr>
          <p:cNvCxnSpPr>
            <a:cxnSpLocks/>
          </p:cNvCxnSpPr>
          <p:nvPr/>
        </p:nvCxnSpPr>
        <p:spPr>
          <a:xfrm flipH="1">
            <a:off x="4042796" y="2816940"/>
            <a:ext cx="31868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30580153-ED98-4594-9396-BAF0365A0C07}"/>
              </a:ext>
            </a:extLst>
          </p:cNvPr>
          <p:cNvCxnSpPr>
            <a:cxnSpLocks/>
          </p:cNvCxnSpPr>
          <p:nvPr/>
        </p:nvCxnSpPr>
        <p:spPr>
          <a:xfrm flipH="1">
            <a:off x="4049221" y="1724740"/>
            <a:ext cx="408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566CD427-E8FD-4EC0-AC4A-DCE439392737}"/>
              </a:ext>
            </a:extLst>
          </p:cNvPr>
          <p:cNvCxnSpPr>
            <a:cxnSpLocks/>
          </p:cNvCxnSpPr>
          <p:nvPr/>
        </p:nvCxnSpPr>
        <p:spPr>
          <a:xfrm flipH="1">
            <a:off x="4018383" y="5086739"/>
            <a:ext cx="117876" cy="302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11008A7A-E34D-47AD-8089-F55DC81865B1}"/>
              </a:ext>
            </a:extLst>
          </p:cNvPr>
          <p:cNvSpPr txBox="1"/>
          <p:nvPr/>
        </p:nvSpPr>
        <p:spPr>
          <a:xfrm>
            <a:off x="3583503" y="156160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Input (I)</a:t>
            </a:r>
            <a:endParaRPr lang="en-US" sz="3200" baseline="-25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E29D5EC-1DB3-4550-9B43-901DFA0CCB06}"/>
              </a:ext>
            </a:extLst>
          </p:cNvPr>
          <p:cNvSpPr txBox="1"/>
          <p:nvPr/>
        </p:nvSpPr>
        <p:spPr>
          <a:xfrm>
            <a:off x="8576630" y="96881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1 1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37B592AC-F119-4928-B7B0-DF6AEC73B284}"/>
              </a:ext>
            </a:extLst>
          </p:cNvPr>
          <p:cNvSpPr txBox="1"/>
          <p:nvPr/>
        </p:nvSpPr>
        <p:spPr>
          <a:xfrm>
            <a:off x="204755" y="1318529"/>
            <a:ext cx="36384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Control (C)	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4A76A16-4124-4533-A707-A1F3FA8C1001}"/>
              </a:ext>
            </a:extLst>
          </p:cNvPr>
          <p:cNvSpPr txBox="1"/>
          <p:nvPr/>
        </p:nvSpPr>
        <p:spPr>
          <a:xfrm>
            <a:off x="2313067" y="6226544"/>
            <a:ext cx="47079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Output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A555086-A92B-414E-8F3D-80D60BE4D02C}"/>
              </a:ext>
            </a:extLst>
          </p:cNvPr>
          <p:cNvSpPr/>
          <p:nvPr/>
        </p:nvSpPr>
        <p:spPr>
          <a:xfrm>
            <a:off x="2760844" y="1355650"/>
            <a:ext cx="6747781" cy="33812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37374E1-9A09-4314-9138-65D3A08ADF15}"/>
              </a:ext>
            </a:extLst>
          </p:cNvPr>
          <p:cNvSpPr txBox="1"/>
          <p:nvPr/>
        </p:nvSpPr>
        <p:spPr>
          <a:xfrm rot="16200000">
            <a:off x="-2105565" y="4259900"/>
            <a:ext cx="4822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en-US" sz="3200" dirty="0" err="1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Clk</a:t>
            </a:r>
            <a:r>
              <a:rPr lang="en-US" sz="3200" dirty="0">
                <a:solidFill>
                  <a:srgbClr val="0000FF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is not shown but exists!</a:t>
            </a:r>
          </a:p>
        </p:txBody>
      </p:sp>
    </p:spTree>
    <p:extLst>
      <p:ext uri="{BB962C8B-B14F-4D97-AF65-F5344CB8AC3E}">
        <p14:creationId xmlns:p14="http://schemas.microsoft.com/office/powerpoint/2010/main" val="1545636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306088"/>
            <a:ext cx="12191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Random Access Memory</a:t>
            </a:r>
          </a:p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(RAM)</a:t>
            </a:r>
          </a:p>
          <a:p>
            <a:pPr lvl="0" algn="ctr" defTabSz="457200">
              <a:defRPr/>
            </a:pPr>
            <a:endParaRPr lang="en-US" sz="6000" dirty="0">
              <a:solidFill>
                <a:srgbClr val="224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Regardless of memory location, always fixed </a:t>
            </a:r>
            <a:r>
              <a:rPr lang="el-GR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Δ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t.</a:t>
            </a:r>
          </a:p>
        </p:txBody>
      </p:sp>
    </p:spTree>
    <p:extLst>
      <p:ext uri="{BB962C8B-B14F-4D97-AF65-F5344CB8AC3E}">
        <p14:creationId xmlns:p14="http://schemas.microsoft.com/office/powerpoint/2010/main" val="3882871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A6CC7973-951B-4515-B96D-98A69097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C3E095-281E-41E7-A0F5-989CB6E9C69D}"/>
              </a:ext>
            </a:extLst>
          </p:cNvPr>
          <p:cNvSpPr/>
          <p:nvPr/>
        </p:nvSpPr>
        <p:spPr>
          <a:xfrm rot="16200000">
            <a:off x="6363380" y="3747182"/>
            <a:ext cx="3542622" cy="1180419"/>
          </a:xfrm>
          <a:prstGeom prst="rect">
            <a:avLst/>
          </a:prstGeom>
          <a:solidFill>
            <a:srgbClr val="FFFF00">
              <a:alpha val="92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600" b="1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to Store</a:t>
            </a:r>
            <a:endParaRPr lang="en-US" sz="3600" b="1" dirty="0">
              <a:solidFill>
                <a:srgbClr val="0000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FB9A-D8E8-401E-A21A-ABEC3E69B8BF}"/>
              </a:ext>
            </a:extLst>
          </p:cNvPr>
          <p:cNvSpPr/>
          <p:nvPr/>
        </p:nvSpPr>
        <p:spPr>
          <a:xfrm>
            <a:off x="5512482" y="3302000"/>
            <a:ext cx="1828118" cy="18669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B61D2F-E6F5-4735-88DD-6213C7FD6E84}"/>
              </a:ext>
            </a:extLst>
          </p:cNvPr>
          <p:cNvSpPr/>
          <p:nvPr/>
        </p:nvSpPr>
        <p:spPr>
          <a:xfrm>
            <a:off x="5246120" y="228600"/>
            <a:ext cx="3745479" cy="10922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I/O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C3CE-3F8F-43C0-9057-041A8B34942B}"/>
              </a:ext>
            </a:extLst>
          </p:cNvPr>
          <p:cNvSpPr/>
          <p:nvPr/>
        </p:nvSpPr>
        <p:spPr>
          <a:xfrm rot="16200000">
            <a:off x="8302539" y="2258104"/>
            <a:ext cx="1555919" cy="615952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E5117F-5920-4AEB-B8F5-04060DE72395}"/>
              </a:ext>
            </a:extLst>
          </p:cNvPr>
          <p:cNvSpPr/>
          <p:nvPr/>
        </p:nvSpPr>
        <p:spPr>
          <a:xfrm>
            <a:off x="3092393" y="5364460"/>
            <a:ext cx="1365307" cy="120144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I/O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DD07A-BB03-4234-A6A1-6637224E79F6}"/>
              </a:ext>
            </a:extLst>
          </p:cNvPr>
          <p:cNvSpPr/>
          <p:nvPr/>
        </p:nvSpPr>
        <p:spPr>
          <a:xfrm>
            <a:off x="3419479" y="1364640"/>
            <a:ext cx="1365307" cy="248346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I/O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95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6ECA7-3D11-4F66-A0ED-612669D890D2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8D76DA-D763-4201-B9B4-BD198E925212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D96E30-5304-46DE-838C-123EA69484E4}"/>
              </a:ext>
            </a:extLst>
          </p:cNvPr>
          <p:cNvSpPr/>
          <p:nvPr/>
        </p:nvSpPr>
        <p:spPr>
          <a:xfrm>
            <a:off x="1" y="2306088"/>
            <a:ext cx="121919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Random Access Read-only Memory</a:t>
            </a:r>
          </a:p>
          <a:p>
            <a:pPr lvl="0" algn="ctr" defTabSz="457200">
              <a:defRPr/>
            </a:pPr>
            <a:r>
              <a:rPr lang="en-US" sz="6000" dirty="0">
                <a:solidFill>
                  <a:srgbClr val="224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(ROM)</a:t>
            </a:r>
          </a:p>
          <a:p>
            <a:pPr lvl="0" algn="ctr" defTabSz="457200">
              <a:defRPr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They don’t have control bus for writing!</a:t>
            </a:r>
          </a:p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store </a:t>
            </a:r>
            <a:r>
              <a:rPr lang="en-US" sz="360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static data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lvl="0" algn="ctr" defTabSz="457200">
              <a:defRPr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Still can write (update) but via physical procedures.</a:t>
            </a:r>
          </a:p>
        </p:txBody>
      </p:sp>
    </p:spTree>
    <p:extLst>
      <p:ext uri="{BB962C8B-B14F-4D97-AF65-F5344CB8AC3E}">
        <p14:creationId xmlns:p14="http://schemas.microsoft.com/office/powerpoint/2010/main" val="10070821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7F8334-50CC-4802-B198-3F9230067D6D}"/>
              </a:ext>
            </a:extLst>
          </p:cNvPr>
          <p:cNvSpPr/>
          <p:nvPr/>
        </p:nvSpPr>
        <p:spPr>
          <a:xfrm>
            <a:off x="3823852" y="1238248"/>
            <a:ext cx="3620655" cy="3057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sz="54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× n-bit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Memory</a:t>
            </a:r>
          </a:p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7C07D27-22CB-4AEB-B1B6-6DFA2A4546F4}"/>
              </a:ext>
            </a:extLst>
          </p:cNvPr>
          <p:cNvSpPr/>
          <p:nvPr/>
        </p:nvSpPr>
        <p:spPr>
          <a:xfrm rot="5400000">
            <a:off x="7262089" y="2358160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EFF68-1E22-4946-8DF4-EE902402A0FC}"/>
              </a:ext>
            </a:extLst>
          </p:cNvPr>
          <p:cNvSpPr txBox="1"/>
          <p:nvPr/>
        </p:nvSpPr>
        <p:spPr>
          <a:xfrm>
            <a:off x="8354289" y="3157972"/>
            <a:ext cx="3306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m-bit Address Bus</a:t>
            </a:r>
            <a:endParaRPr lang="en-US" sz="3200" baseline="-25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D2606-1790-4D34-BF09-0FF46106C842}"/>
              </a:ext>
            </a:extLst>
          </p:cNvPr>
          <p:cNvCxnSpPr>
            <a:cxnSpLocks/>
          </p:cNvCxnSpPr>
          <p:nvPr/>
        </p:nvCxnSpPr>
        <p:spPr>
          <a:xfrm>
            <a:off x="8354289" y="2644486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12D748-5F4D-4B3D-AAD5-DBABE80BA95A}"/>
              </a:ext>
            </a:extLst>
          </p:cNvPr>
          <p:cNvCxnSpPr>
            <a:cxnSpLocks/>
          </p:cNvCxnSpPr>
          <p:nvPr/>
        </p:nvCxnSpPr>
        <p:spPr>
          <a:xfrm flipH="1">
            <a:off x="8354289" y="2766866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D54D47-2C22-4F62-A3B7-89AF6348B140}"/>
              </a:ext>
            </a:extLst>
          </p:cNvPr>
          <p:cNvCxnSpPr>
            <a:cxnSpLocks/>
          </p:cNvCxnSpPr>
          <p:nvPr/>
        </p:nvCxnSpPr>
        <p:spPr>
          <a:xfrm flipH="1">
            <a:off x="8354290" y="2859234"/>
            <a:ext cx="520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35105-A62A-488B-AD26-9F2BB606C72E}"/>
              </a:ext>
            </a:extLst>
          </p:cNvPr>
          <p:cNvCxnSpPr>
            <a:cxnSpLocks/>
          </p:cNvCxnSpPr>
          <p:nvPr/>
        </p:nvCxnSpPr>
        <p:spPr>
          <a:xfrm flipH="1">
            <a:off x="8354289" y="2535957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D139F6-4473-4D17-9564-08F3111988DB}"/>
              </a:ext>
            </a:extLst>
          </p:cNvPr>
          <p:cNvCxnSpPr>
            <a:cxnSpLocks/>
          </p:cNvCxnSpPr>
          <p:nvPr/>
        </p:nvCxnSpPr>
        <p:spPr>
          <a:xfrm>
            <a:off x="8351925" y="3037031"/>
            <a:ext cx="5209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0C022C-7742-4B9B-8468-9073A6D86B8D}"/>
              </a:ext>
            </a:extLst>
          </p:cNvPr>
          <p:cNvCxnSpPr>
            <a:cxnSpLocks/>
          </p:cNvCxnSpPr>
          <p:nvPr/>
        </p:nvCxnSpPr>
        <p:spPr>
          <a:xfrm flipH="1">
            <a:off x="8351925" y="3159411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6F32ED-A187-4AD3-A584-1A2F08B44499}"/>
              </a:ext>
            </a:extLst>
          </p:cNvPr>
          <p:cNvCxnSpPr>
            <a:cxnSpLocks/>
          </p:cNvCxnSpPr>
          <p:nvPr/>
        </p:nvCxnSpPr>
        <p:spPr>
          <a:xfrm flipH="1">
            <a:off x="8351925" y="2928502"/>
            <a:ext cx="5233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920BE0F-F9D4-496A-B4BF-451B426913E9}"/>
              </a:ext>
            </a:extLst>
          </p:cNvPr>
          <p:cNvSpPr/>
          <p:nvPr/>
        </p:nvSpPr>
        <p:spPr>
          <a:xfrm>
            <a:off x="5092383" y="4752685"/>
            <a:ext cx="1274618" cy="909782"/>
          </a:xfrm>
          <a:prstGeom prst="downArrow">
            <a:avLst>
              <a:gd name="adj1" fmla="val 65942"/>
              <a:gd name="adj2" fmla="val 5683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65A44A-D0D4-4A7E-A16D-C5EEAD9D1197}"/>
              </a:ext>
            </a:extLst>
          </p:cNvPr>
          <p:cNvSpPr txBox="1"/>
          <p:nvPr/>
        </p:nvSpPr>
        <p:spPr>
          <a:xfrm>
            <a:off x="3465335" y="5575304"/>
            <a:ext cx="43376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sz="32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n-bit Data Bus (Read)</a:t>
            </a:r>
            <a:endParaRPr lang="en-US" sz="3200" baseline="-25000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57B73B-BF5C-4B44-9B92-FB1EB6E3FFA1}"/>
              </a:ext>
            </a:extLst>
          </p:cNvPr>
          <p:cNvCxnSpPr>
            <a:cxnSpLocks/>
          </p:cNvCxnSpPr>
          <p:nvPr/>
        </p:nvCxnSpPr>
        <p:spPr>
          <a:xfrm>
            <a:off x="5376458" y="42954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A7B3DA2-0C44-4784-91B2-F81C69BF4BC4}"/>
              </a:ext>
            </a:extLst>
          </p:cNvPr>
          <p:cNvCxnSpPr>
            <a:cxnSpLocks/>
          </p:cNvCxnSpPr>
          <p:nvPr/>
        </p:nvCxnSpPr>
        <p:spPr>
          <a:xfrm>
            <a:off x="5493784" y="4295485"/>
            <a:ext cx="0" cy="5460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013469-D618-453E-A09A-513E32E9EDB6}"/>
              </a:ext>
            </a:extLst>
          </p:cNvPr>
          <p:cNvCxnSpPr>
            <a:cxnSpLocks/>
          </p:cNvCxnSpPr>
          <p:nvPr/>
        </p:nvCxnSpPr>
        <p:spPr>
          <a:xfrm>
            <a:off x="5634179" y="4295485"/>
            <a:ext cx="0" cy="53269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CB6A59-8403-4293-9423-6E95B022FEFC}"/>
              </a:ext>
            </a:extLst>
          </p:cNvPr>
          <p:cNvCxnSpPr>
            <a:cxnSpLocks/>
          </p:cNvCxnSpPr>
          <p:nvPr/>
        </p:nvCxnSpPr>
        <p:spPr>
          <a:xfrm>
            <a:off x="6053682" y="42954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EFB4FE-DBE5-4382-A59F-43B234C016E7}"/>
              </a:ext>
            </a:extLst>
          </p:cNvPr>
          <p:cNvCxnSpPr>
            <a:cxnSpLocks/>
          </p:cNvCxnSpPr>
          <p:nvPr/>
        </p:nvCxnSpPr>
        <p:spPr>
          <a:xfrm>
            <a:off x="5771973" y="42954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89D759-0D51-4E89-8CDB-4031B7D2B5D8}"/>
              </a:ext>
            </a:extLst>
          </p:cNvPr>
          <p:cNvCxnSpPr>
            <a:cxnSpLocks/>
          </p:cNvCxnSpPr>
          <p:nvPr/>
        </p:nvCxnSpPr>
        <p:spPr>
          <a:xfrm>
            <a:off x="5928991" y="4295485"/>
            <a:ext cx="0" cy="4572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521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A6CC7973-951B-4515-B96D-98A69097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C3E095-281E-41E7-A0F5-989CB6E9C69D}"/>
              </a:ext>
            </a:extLst>
          </p:cNvPr>
          <p:cNvSpPr/>
          <p:nvPr/>
        </p:nvSpPr>
        <p:spPr>
          <a:xfrm rot="16200000">
            <a:off x="6363380" y="3747182"/>
            <a:ext cx="3542622" cy="1180419"/>
          </a:xfrm>
          <a:prstGeom prst="rect">
            <a:avLst/>
          </a:prstGeom>
          <a:solidFill>
            <a:srgbClr val="FFFF00">
              <a:alpha val="92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600" b="1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Memory to Store</a:t>
            </a:r>
            <a:endParaRPr lang="en-US" sz="3600" b="1" dirty="0">
              <a:solidFill>
                <a:srgbClr val="0000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2BFB9A-D8E8-401E-A21A-ABEC3E69B8BF}"/>
              </a:ext>
            </a:extLst>
          </p:cNvPr>
          <p:cNvSpPr/>
          <p:nvPr/>
        </p:nvSpPr>
        <p:spPr>
          <a:xfrm>
            <a:off x="5512482" y="3302000"/>
            <a:ext cx="1828118" cy="1866900"/>
          </a:xfrm>
          <a:prstGeom prst="rect">
            <a:avLst/>
          </a:prstGeom>
          <a:solidFill>
            <a:srgbClr val="FFFF00">
              <a:alpha val="94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Processor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B61D2F-E6F5-4735-88DD-6213C7FD6E84}"/>
              </a:ext>
            </a:extLst>
          </p:cNvPr>
          <p:cNvSpPr/>
          <p:nvPr/>
        </p:nvSpPr>
        <p:spPr>
          <a:xfrm>
            <a:off x="5246120" y="228600"/>
            <a:ext cx="3745479" cy="109220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I/O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FC3CE-3F8F-43C0-9057-041A8B34942B}"/>
              </a:ext>
            </a:extLst>
          </p:cNvPr>
          <p:cNvSpPr/>
          <p:nvPr/>
        </p:nvSpPr>
        <p:spPr>
          <a:xfrm rot="16200000">
            <a:off x="8302539" y="2258104"/>
            <a:ext cx="1555919" cy="615952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E5117F-5920-4AEB-B8F5-04060DE72395}"/>
              </a:ext>
            </a:extLst>
          </p:cNvPr>
          <p:cNvSpPr/>
          <p:nvPr/>
        </p:nvSpPr>
        <p:spPr>
          <a:xfrm>
            <a:off x="3092393" y="5364460"/>
            <a:ext cx="1365307" cy="120144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I/O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DD07A-BB03-4234-A6A1-6637224E79F6}"/>
              </a:ext>
            </a:extLst>
          </p:cNvPr>
          <p:cNvSpPr/>
          <p:nvPr/>
        </p:nvSpPr>
        <p:spPr>
          <a:xfrm>
            <a:off x="3419479" y="1364640"/>
            <a:ext cx="1365307" cy="2483460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I/O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096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2567</Words>
  <Application>Microsoft Office PowerPoint</Application>
  <PresentationFormat>Widescreen</PresentationFormat>
  <Paragraphs>1004</Paragraphs>
  <Slides>95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Arial</vt:lpstr>
      <vt:lpstr>Calibri</vt:lpstr>
      <vt:lpstr>Calibri Light</vt:lpstr>
      <vt:lpstr>Cambria</vt:lpstr>
      <vt:lpstr>Cambria Math</vt:lpstr>
      <vt:lpstr>Consolas</vt:lpstr>
      <vt:lpstr>Segoe UI Black</vt:lpstr>
      <vt:lpstr>Segoe UI Light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Hossein Fani</dc:creator>
  <cp:lastModifiedBy>Hossein Fani</cp:lastModifiedBy>
  <cp:revision>261</cp:revision>
  <dcterms:created xsi:type="dcterms:W3CDTF">2020-12-06T18:37:58Z</dcterms:created>
  <dcterms:modified xsi:type="dcterms:W3CDTF">2020-12-07T16:33:11Z</dcterms:modified>
</cp:coreProperties>
</file>